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8" r:id="rId5"/>
    <p:sldId id="262" r:id="rId6"/>
    <p:sldId id="277" r:id="rId7"/>
    <p:sldId id="261" r:id="rId8"/>
    <p:sldId id="278" r:id="rId9"/>
    <p:sldId id="265" r:id="rId10"/>
    <p:sldId id="279" r:id="rId11"/>
    <p:sldId id="280" r:id="rId12"/>
    <p:sldId id="281" r:id="rId13"/>
    <p:sldId id="284" r:id="rId14"/>
    <p:sldId id="282" r:id="rId15"/>
    <p:sldId id="267" r:id="rId16"/>
    <p:sldId id="283" r:id="rId17"/>
    <p:sldId id="269" r:id="rId18"/>
    <p:sldId id="271" r:id="rId19"/>
    <p:sldId id="273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-744" y="-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0616067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2" y="1071562"/>
            <a:ext cx="15001877" cy="12858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584200">
              <a:defRPr sz="5000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4691062" y="2357436"/>
            <a:ext cx="15001877" cy="62865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584200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584200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584200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584200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584200">
              <a:spcBef>
                <a:spcPts val="0"/>
              </a:spcBef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5842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slow"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 advTm="1500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219942" y="-394734"/>
            <a:ext cx="14555907" cy="1455590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058793" y="5976662"/>
            <a:ext cx="7454038" cy="433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1160858">
              <a:lnSpc>
                <a:spcPct val="90000"/>
              </a:lnSpc>
              <a:spcBef>
                <a:spcPts val="2000"/>
              </a:spcBef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endParaRPr sz="5800" dirty="0">
              <a:solidFill>
                <a:srgbClr val="112931"/>
              </a:solidFill>
              <a:latin typeface="Sentinel Semibold"/>
              <a:ea typeface="Sentinel Semibold"/>
              <a:cs typeface="Sentinel Semibold"/>
              <a:sym typeface="Sentinel Semibold"/>
            </a:endParaRPr>
          </a:p>
          <a:p>
            <a:pPr algn="l" defTabSz="1160858">
              <a:lnSpc>
                <a:spcPct val="90000"/>
              </a:lnSpc>
              <a:spcBef>
                <a:spcPts val="2000"/>
              </a:spcBef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5800" dirty="0">
                <a:solidFill>
                  <a:srgbClr val="112931"/>
                </a:solidFill>
                <a:latin typeface="Sentinel Semibold"/>
                <a:ea typeface="Sentinel Semibold"/>
                <a:cs typeface="Sentinel Semibold"/>
                <a:sym typeface="Sentinel Semibold"/>
              </a:rPr>
              <a:t>The Entrepreneurial Ecosystem: Coaching</a:t>
            </a:r>
            <a:endParaRPr sz="4700" dirty="0">
              <a:solidFill>
                <a:srgbClr val="112931"/>
              </a:solidFill>
              <a:latin typeface="Sentinel"/>
              <a:ea typeface="Sentinel"/>
              <a:cs typeface="Sentinel"/>
              <a:sym typeface="Sentinel"/>
            </a:endParaRPr>
          </a:p>
          <a:p>
            <a:pPr algn="l" defTabSz="1160858">
              <a:lnSpc>
                <a:spcPct val="90000"/>
              </a:lnSpc>
              <a:spcBef>
                <a:spcPts val="2000"/>
              </a:spcBef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endParaRPr sz="4700" dirty="0">
              <a:solidFill>
                <a:srgbClr val="112931"/>
              </a:solidFill>
              <a:latin typeface="Sentinel"/>
              <a:ea typeface="Sentinel"/>
              <a:cs typeface="Sentinel"/>
              <a:sym typeface="Sentinel"/>
            </a:endParaRPr>
          </a:p>
        </p:txBody>
      </p:sp>
      <p:pic>
        <p:nvPicPr>
          <p:cNvPr id="130" name="image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18684" y="1605473"/>
            <a:ext cx="4002664" cy="2134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0"/>
          <p:cNvSpPr/>
          <p:nvPr/>
        </p:nvSpPr>
        <p:spPr>
          <a:xfrm>
            <a:off x="1482341" y="2190056"/>
            <a:ext cx="21419325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30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SMALL BUSINESS</a:t>
            </a:r>
          </a:p>
          <a:p>
            <a:r>
              <a:rPr lang="en-US" sz="30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DEVELOPMENT</a:t>
            </a:r>
            <a:endParaRPr sz="30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213029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430680" y="3728939"/>
            <a:ext cx="21522641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>
              <a:defRPr sz="3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20000" dirty="0" smtClean="0">
                <a:latin typeface="Freestyle Script" panose="030804020302050B0404" pitchFamily="66" charset="0"/>
              </a:rPr>
              <a:t>…SELF-IDENTIFIED ENTREPRENUERS</a:t>
            </a:r>
            <a:endParaRPr sz="20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892998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430680" y="1972330"/>
            <a:ext cx="21522641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>
              <a:defRPr sz="3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20000" dirty="0" smtClean="0">
                <a:latin typeface="Freestyle Script" panose="030804020302050B0404" pitchFamily="66" charset="0"/>
              </a:rPr>
              <a:t>GIG ECONOMY</a:t>
            </a:r>
          </a:p>
          <a:p>
            <a:r>
              <a:rPr lang="en-US" sz="20000" dirty="0" smtClean="0">
                <a:latin typeface="Freestyle Script" panose="030804020302050B0404" pitchFamily="66" charset="0"/>
              </a:rPr>
              <a:t>= </a:t>
            </a:r>
          </a:p>
          <a:p>
            <a:r>
              <a:rPr lang="en-US" sz="20000" dirty="0" smtClean="0">
                <a:latin typeface="Freestyle Script" panose="030804020302050B0404" pitchFamily="66" charset="0"/>
              </a:rPr>
              <a:t>ON-RAMP TO WORK?</a:t>
            </a:r>
            <a:endParaRPr sz="20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39050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09074" y="2882553"/>
            <a:ext cx="23437515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>
              <a:defRPr sz="3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17000" dirty="0" smtClean="0">
                <a:latin typeface="Freestyle Script" panose="030804020302050B0404" pitchFamily="66" charset="0"/>
              </a:rPr>
              <a:t>DEMONSTRATE SKILLS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BUILD DIGITAL CV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xmlns="" val="1624292225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09074" y="2882553"/>
            <a:ext cx="23437515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>
              <a:defRPr sz="3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17000" dirty="0" smtClean="0">
                <a:latin typeface="Freestyle Script" panose="030804020302050B0404" pitchFamily="66" charset="0"/>
              </a:rPr>
              <a:t>LOWER BARRIER TO ENTRY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RAPID ACCESS TO JOBS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LIVING WAGE</a:t>
            </a:r>
          </a:p>
        </p:txBody>
      </p:sp>
    </p:spTree>
    <p:extLst>
      <p:ext uri="{BB962C8B-B14F-4D97-AF65-F5344CB8AC3E}">
        <p14:creationId xmlns:p14="http://schemas.microsoft.com/office/powerpoint/2010/main" xmlns="" val="3900401879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8856953" y="3728939"/>
            <a:ext cx="6670095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latin typeface="Freestyle Script" panose="030804020302050B0404" pitchFamily="66" charset="0"/>
              </a:rPr>
              <a:t>59%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4081611" y="3728939"/>
            <a:ext cx="16220786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dirty="0" smtClean="0">
                <a:latin typeface="Freestyle Script" panose="030804020302050B0404" pitchFamily="66" charset="0"/>
              </a:rPr>
              <a:t>ENTREPRENUERIAL</a:t>
            </a:r>
          </a:p>
          <a:p>
            <a:r>
              <a:rPr lang="en-US" dirty="0" smtClean="0">
                <a:latin typeface="Freestyle Script" panose="030804020302050B0404" pitchFamily="66" charset="0"/>
              </a:rPr>
              <a:t>SKILLS</a:t>
            </a:r>
            <a:endParaRPr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4413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20895" r="14047"/>
          <a:stretch>
            <a:fillRect/>
          </a:stretch>
        </p:blipFill>
        <p:spPr>
          <a:xfrm>
            <a:off x="11270509" y="-1"/>
            <a:ext cx="1338679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47335" y="-3252816"/>
            <a:ext cx="12770454" cy="17027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12160395" y="5326"/>
            <a:ext cx="12242803" cy="13705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1191875" y="2700857"/>
            <a:ext cx="8998040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sz="7000" dirty="0"/>
              <a:t>HI,</a:t>
            </a:r>
          </a:p>
          <a:p>
            <a:pPr algn="l">
              <a:defRPr sz="8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sz="7000" dirty="0"/>
              <a:t>I’M </a:t>
            </a:r>
            <a:r>
              <a:rPr sz="7000" dirty="0" smtClean="0"/>
              <a:t>INTERESTED </a:t>
            </a:r>
            <a:r>
              <a:rPr sz="7000" dirty="0"/>
              <a:t>IN THIS JOB. </a:t>
            </a:r>
            <a:r>
              <a:rPr lang="en-US" sz="7000" dirty="0" smtClean="0"/>
              <a:t>I HAVE </a:t>
            </a:r>
            <a:r>
              <a:rPr sz="7000" dirty="0" smtClean="0"/>
              <a:t>LOTS </a:t>
            </a:r>
            <a:r>
              <a:rPr sz="7000" dirty="0"/>
              <a:t>OF EXPERIENCE.</a:t>
            </a:r>
          </a:p>
          <a:p>
            <a:pPr algn="l">
              <a:defRPr sz="8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pPr>
            <a:endParaRPr sz="7000" dirty="0"/>
          </a:p>
          <a:p>
            <a:pPr algn="l">
              <a:defRPr sz="8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sz="7000" dirty="0"/>
              <a:t>- </a:t>
            </a:r>
            <a:r>
              <a:rPr lang="en-US" sz="7000" dirty="0" smtClean="0"/>
              <a:t>ANNA</a:t>
            </a:r>
            <a:endParaRPr sz="7000" dirty="0"/>
          </a:p>
        </p:txBody>
      </p:sp>
      <p:sp>
        <p:nvSpPr>
          <p:cNvPr id="243" name="Shape 243"/>
          <p:cNvSpPr/>
          <p:nvPr/>
        </p:nvSpPr>
        <p:spPr>
          <a:xfrm>
            <a:off x="12784415" y="1966539"/>
            <a:ext cx="9996401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8000"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sz="7000" dirty="0"/>
              <a:t>HI JOHN,</a:t>
            </a:r>
          </a:p>
          <a:p>
            <a:pPr algn="l">
              <a:defRPr sz="8000"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lang="en-US" sz="7000" dirty="0" smtClean="0"/>
              <a:t>I HAVE SIX YEARS OF PROFESSIONAL CLEANING EXPERIENCE. I AM THOROUGH, SPEEDY, AND I LOVE MY WORK!</a:t>
            </a:r>
          </a:p>
          <a:p>
            <a:pPr algn="l">
              <a:defRPr sz="8000">
                <a:latin typeface="SignPainter"/>
                <a:ea typeface="SignPainter"/>
                <a:cs typeface="SignPainter"/>
                <a:sym typeface="SignPainter"/>
              </a:defRPr>
            </a:pPr>
            <a:endParaRPr sz="7000" dirty="0"/>
          </a:p>
          <a:p>
            <a:pPr algn="l">
              <a:defRPr sz="8000">
                <a:latin typeface="SignPainter"/>
                <a:ea typeface="SignPainter"/>
                <a:cs typeface="SignPainter"/>
                <a:sym typeface="SignPainter"/>
              </a:defRPr>
            </a:pPr>
            <a:r>
              <a:rPr sz="7000" dirty="0"/>
              <a:t>- </a:t>
            </a:r>
            <a:r>
              <a:rPr lang="en-US" sz="7000" dirty="0" smtClean="0"/>
              <a:t>ANNA</a:t>
            </a:r>
            <a:endParaRPr sz="7000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13914" y="-2122140"/>
            <a:ext cx="24611829" cy="16045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 flipV="1">
            <a:off x="12192000" y="-99277"/>
            <a:ext cx="1" cy="13914554"/>
          </a:xfrm>
          <a:prstGeom prst="line">
            <a:avLst/>
          </a:prstGeom>
          <a:ln w="292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r="17224"/>
          <a:stretch/>
        </p:blipFill>
        <p:spPr>
          <a:xfrm>
            <a:off x="-160020" y="-12139"/>
            <a:ext cx="17148609" cy="138112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33620" y="712113"/>
            <a:ext cx="190148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1000" dirty="0" smtClean="0">
                <a:latin typeface="Freestyle Script" panose="030804020302050B0404" pitchFamily="66" charset="0"/>
              </a:rPr>
              <a:t>Anna</a:t>
            </a:r>
            <a:endParaRPr lang="en-US" sz="11000" dirty="0">
              <a:latin typeface="Freestyle Script" panose="030804020302050B04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33620" y="2876193"/>
            <a:ext cx="6080759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1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Motivated</a:t>
            </a:r>
            <a:endParaRPr lang="en-US" sz="4000" dirty="0" smtClean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l"/>
            <a:r>
              <a:rPr lang="en-US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P.S.</a:t>
            </a:r>
          </a:p>
          <a:p>
            <a:pPr algn="l"/>
            <a:r>
              <a:rPr lang="en-US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$8 / hour</a:t>
            </a:r>
          </a:p>
          <a:p>
            <a:pPr algn="l">
              <a:lnSpc>
                <a:spcPct val="150000"/>
              </a:lnSpc>
            </a:pPr>
            <a:r>
              <a:rPr lang="en-US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Unemployed</a:t>
            </a:r>
          </a:p>
          <a:p>
            <a:pPr algn="l">
              <a:lnSpc>
                <a:spcPct val="150000"/>
              </a:lnSpc>
            </a:pPr>
            <a:r>
              <a:rPr lang="en-US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Food stamps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1006047" y="4190603"/>
            <a:ext cx="22371907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dirty="0" smtClean="0">
                <a:latin typeface="Freestyle Script" panose="030804020302050B0404" pitchFamily="66" charset="0"/>
              </a:rPr>
              <a:t>TRAINING (AND FUNDING) FOR TODAY’S WORKFORCE</a:t>
            </a:r>
            <a:endParaRPr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17224"/>
          <a:stretch/>
        </p:blipFill>
        <p:spPr>
          <a:xfrm>
            <a:off x="-2518704" y="-95297"/>
            <a:ext cx="17148609" cy="13811297"/>
          </a:xfrm>
          <a:prstGeom prst="rect">
            <a:avLst/>
          </a:prstGeom>
        </p:spPr>
      </p:pic>
      <p:pic>
        <p:nvPicPr>
          <p:cNvPr id="4102" name="Picture 6" descr="Image result for working peo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3119" y="-167033"/>
            <a:ext cx="24615307" cy="13883033"/>
          </a:xfrm>
          <a:prstGeom prst="parallelogram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xmlns="" val="1962510457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te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84001" cy="1370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lea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564" y="43948"/>
            <a:ext cx="24092701" cy="135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9104" r="10329"/>
          <a:stretch>
            <a:fillRect/>
          </a:stretch>
        </p:blipFill>
        <p:spPr>
          <a:xfrm>
            <a:off x="-137505" y="0"/>
            <a:ext cx="688066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4972075" y="4498380"/>
            <a:ext cx="14439850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30000" dirty="0" smtClean="0">
                <a:latin typeface="Freestyle Script" panose="030804020302050B0404" pitchFamily="66" charset="0"/>
              </a:rPr>
              <a:t>$25 / HOUR</a:t>
            </a:r>
            <a:endParaRPr sz="30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45047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0"/>
          <p:cNvSpPr/>
          <p:nvPr/>
        </p:nvSpPr>
        <p:spPr>
          <a:xfrm>
            <a:off x="2964314" y="2190056"/>
            <a:ext cx="18455373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30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WORKFORCE</a:t>
            </a:r>
          </a:p>
          <a:p>
            <a:r>
              <a:rPr lang="en-US" sz="300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DEVELOPMENT</a:t>
            </a:r>
            <a:endParaRPr sz="300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430680" y="1274497"/>
            <a:ext cx="21522641" cy="1056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>
              <a:defRPr sz="30000">
                <a:solidFill>
                  <a:srgbClr val="FFFFFF"/>
                </a:solidFill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lang="en-US" sz="17000" dirty="0" smtClean="0">
                <a:latin typeface="Freestyle Script" panose="030804020302050B0404" pitchFamily="66" charset="0"/>
              </a:rPr>
              <a:t>CVs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COVER LETTERS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INTERVIEWS</a:t>
            </a:r>
          </a:p>
          <a:p>
            <a:r>
              <a:rPr lang="en-US" sz="17000" dirty="0" smtClean="0">
                <a:latin typeface="Freestyle Script" panose="030804020302050B0404" pitchFamily="66" charset="0"/>
              </a:rPr>
              <a:t>JOB SEARCH</a:t>
            </a:r>
            <a:endParaRPr sz="17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45352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3526569" y="5159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3" name="Shape 153"/>
          <p:cNvSpPr/>
          <p:nvPr/>
        </p:nvSpPr>
        <p:spPr>
          <a:xfrm>
            <a:off x="5241985" y="463946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4" name="Shape 154"/>
          <p:cNvSpPr/>
          <p:nvPr/>
        </p:nvSpPr>
        <p:spPr>
          <a:xfrm>
            <a:off x="6957402" y="607606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5" name="Shape 155"/>
          <p:cNvSpPr/>
          <p:nvPr/>
        </p:nvSpPr>
        <p:spPr>
          <a:xfrm>
            <a:off x="10292314" y="248128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6" name="Shape 156"/>
          <p:cNvSpPr/>
          <p:nvPr/>
        </p:nvSpPr>
        <p:spPr>
          <a:xfrm>
            <a:off x="2594761" y="225219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7" name="Shape 157"/>
          <p:cNvSpPr/>
          <p:nvPr/>
        </p:nvSpPr>
        <p:spPr>
          <a:xfrm>
            <a:off x="9017234" y="5032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8" name="Shape 158"/>
          <p:cNvSpPr/>
          <p:nvPr/>
        </p:nvSpPr>
        <p:spPr>
          <a:xfrm>
            <a:off x="2926314" y="742018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59" name="Shape 159"/>
          <p:cNvSpPr/>
          <p:nvPr/>
        </p:nvSpPr>
        <p:spPr>
          <a:xfrm>
            <a:off x="19939234" y="5667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0" name="Shape 160"/>
          <p:cNvSpPr/>
          <p:nvPr/>
        </p:nvSpPr>
        <p:spPr>
          <a:xfrm>
            <a:off x="9657314" y="-174087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1" name="Shape 161"/>
          <p:cNvSpPr/>
          <p:nvPr/>
        </p:nvSpPr>
        <p:spPr>
          <a:xfrm>
            <a:off x="16976241" y="396106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2" name="Shape 162"/>
          <p:cNvSpPr/>
          <p:nvPr/>
        </p:nvSpPr>
        <p:spPr>
          <a:xfrm>
            <a:off x="17068496" y="8334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3" name="Shape 163"/>
          <p:cNvSpPr/>
          <p:nvPr/>
        </p:nvSpPr>
        <p:spPr>
          <a:xfrm>
            <a:off x="1508442" y="8334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4" name="Shape 164"/>
          <p:cNvSpPr/>
          <p:nvPr/>
        </p:nvSpPr>
        <p:spPr>
          <a:xfrm>
            <a:off x="20113059" y="8715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5" name="Shape 165"/>
          <p:cNvSpPr/>
          <p:nvPr/>
        </p:nvSpPr>
        <p:spPr>
          <a:xfrm>
            <a:off x="6545814" y="8461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6" name="Shape 166"/>
          <p:cNvSpPr/>
          <p:nvPr/>
        </p:nvSpPr>
        <p:spPr>
          <a:xfrm>
            <a:off x="14704115" y="203578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7" name="Shape 167"/>
          <p:cNvSpPr/>
          <p:nvPr/>
        </p:nvSpPr>
        <p:spPr>
          <a:xfrm>
            <a:off x="10546314" y="4282177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8" name="Shape 168"/>
          <p:cNvSpPr/>
          <p:nvPr/>
        </p:nvSpPr>
        <p:spPr>
          <a:xfrm>
            <a:off x="1769676" y="1395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69" name="Shape 169"/>
          <p:cNvSpPr/>
          <p:nvPr/>
        </p:nvSpPr>
        <p:spPr>
          <a:xfrm>
            <a:off x="13169084" y="60202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0" name="Shape 170"/>
          <p:cNvSpPr/>
          <p:nvPr/>
        </p:nvSpPr>
        <p:spPr>
          <a:xfrm>
            <a:off x="4704314" y="1036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1" name="Shape 171"/>
          <p:cNvSpPr/>
          <p:nvPr/>
        </p:nvSpPr>
        <p:spPr>
          <a:xfrm>
            <a:off x="3526569" y="909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2" name="Shape 172"/>
          <p:cNvSpPr/>
          <p:nvPr/>
        </p:nvSpPr>
        <p:spPr>
          <a:xfrm>
            <a:off x="7881923" y="203578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3" name="Shape 173"/>
          <p:cNvSpPr/>
          <p:nvPr/>
        </p:nvSpPr>
        <p:spPr>
          <a:xfrm>
            <a:off x="4836394" y="8334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4" name="Shape 174"/>
          <p:cNvSpPr/>
          <p:nvPr/>
        </p:nvSpPr>
        <p:spPr>
          <a:xfrm>
            <a:off x="10988385" y="1395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5" name="Shape 175"/>
          <p:cNvSpPr/>
          <p:nvPr/>
        </p:nvSpPr>
        <p:spPr>
          <a:xfrm>
            <a:off x="13766496" y="5667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6" name="Shape 176"/>
          <p:cNvSpPr/>
          <p:nvPr/>
        </p:nvSpPr>
        <p:spPr>
          <a:xfrm>
            <a:off x="16528566" y="203578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7" name="Shape 177"/>
          <p:cNvSpPr/>
          <p:nvPr/>
        </p:nvSpPr>
        <p:spPr>
          <a:xfrm>
            <a:off x="21134870" y="1395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8" name="Shape 178"/>
          <p:cNvSpPr/>
          <p:nvPr/>
        </p:nvSpPr>
        <p:spPr>
          <a:xfrm>
            <a:off x="3099559" y="303269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79" name="Shape 179"/>
          <p:cNvSpPr/>
          <p:nvPr/>
        </p:nvSpPr>
        <p:spPr>
          <a:xfrm>
            <a:off x="4067368" y="1222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0" name="Shape 180"/>
          <p:cNvSpPr/>
          <p:nvPr/>
        </p:nvSpPr>
        <p:spPr>
          <a:xfrm>
            <a:off x="5603474" y="248128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1" name="Shape 181"/>
          <p:cNvSpPr/>
          <p:nvPr/>
        </p:nvSpPr>
        <p:spPr>
          <a:xfrm>
            <a:off x="8387314" y="8715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2" name="Shape 182"/>
          <p:cNvSpPr/>
          <p:nvPr/>
        </p:nvSpPr>
        <p:spPr>
          <a:xfrm>
            <a:off x="10388234" y="6683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3" name="Shape 183"/>
          <p:cNvSpPr/>
          <p:nvPr/>
        </p:nvSpPr>
        <p:spPr>
          <a:xfrm>
            <a:off x="14504186" y="782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4" name="Shape 184"/>
          <p:cNvSpPr/>
          <p:nvPr/>
        </p:nvSpPr>
        <p:spPr>
          <a:xfrm>
            <a:off x="16190195" y="6683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5" name="Shape 185"/>
          <p:cNvSpPr/>
          <p:nvPr/>
        </p:nvSpPr>
        <p:spPr>
          <a:xfrm>
            <a:off x="10795234" y="8461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6" name="Shape 186"/>
          <p:cNvSpPr/>
          <p:nvPr/>
        </p:nvSpPr>
        <p:spPr>
          <a:xfrm>
            <a:off x="1153394" y="463946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7" name="Shape 187"/>
          <p:cNvSpPr/>
          <p:nvPr/>
        </p:nvSpPr>
        <p:spPr>
          <a:xfrm>
            <a:off x="8252695" y="10239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8" name="Shape 188"/>
          <p:cNvSpPr/>
          <p:nvPr/>
        </p:nvSpPr>
        <p:spPr>
          <a:xfrm>
            <a:off x="12441154" y="607606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89" name="Shape 189"/>
          <p:cNvSpPr/>
          <p:nvPr/>
        </p:nvSpPr>
        <p:spPr>
          <a:xfrm>
            <a:off x="21134870" y="10239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0" name="Shape 190"/>
          <p:cNvSpPr/>
          <p:nvPr/>
        </p:nvSpPr>
        <p:spPr>
          <a:xfrm>
            <a:off x="12209214" y="10112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1" name="Shape 191"/>
          <p:cNvSpPr/>
          <p:nvPr/>
        </p:nvSpPr>
        <p:spPr>
          <a:xfrm>
            <a:off x="15261107" y="10112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2" name="Shape 192"/>
          <p:cNvSpPr/>
          <p:nvPr/>
        </p:nvSpPr>
        <p:spPr>
          <a:xfrm>
            <a:off x="20402710" y="3681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3" name="Shape 193"/>
          <p:cNvSpPr/>
          <p:nvPr/>
        </p:nvSpPr>
        <p:spPr>
          <a:xfrm>
            <a:off x="18814952" y="20596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4" name="Shape 194"/>
          <p:cNvSpPr/>
          <p:nvPr/>
        </p:nvSpPr>
        <p:spPr>
          <a:xfrm>
            <a:off x="11702283" y="4282177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5" name="Shape 195"/>
          <p:cNvSpPr/>
          <p:nvPr/>
        </p:nvSpPr>
        <p:spPr>
          <a:xfrm>
            <a:off x="8054469" y="3681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6" name="Shape 196"/>
          <p:cNvSpPr/>
          <p:nvPr/>
        </p:nvSpPr>
        <p:spPr>
          <a:xfrm>
            <a:off x="5217394" y="-7033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7" name="Shape 197"/>
          <p:cNvSpPr/>
          <p:nvPr/>
        </p:nvSpPr>
        <p:spPr>
          <a:xfrm>
            <a:off x="16052496" y="5159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8" name="Shape 198"/>
          <p:cNvSpPr/>
          <p:nvPr/>
        </p:nvSpPr>
        <p:spPr>
          <a:xfrm>
            <a:off x="17993069" y="607606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199" name="Shape 199"/>
          <p:cNvSpPr/>
          <p:nvPr/>
        </p:nvSpPr>
        <p:spPr>
          <a:xfrm>
            <a:off x="14282589" y="1395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0" name="Shape 200"/>
          <p:cNvSpPr/>
          <p:nvPr/>
        </p:nvSpPr>
        <p:spPr>
          <a:xfrm>
            <a:off x="12894545" y="280240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1" name="Shape 201"/>
          <p:cNvSpPr/>
          <p:nvPr/>
        </p:nvSpPr>
        <p:spPr>
          <a:xfrm>
            <a:off x="18456247" y="185553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2" name="Shape 202"/>
          <p:cNvSpPr/>
          <p:nvPr/>
        </p:nvSpPr>
        <p:spPr>
          <a:xfrm>
            <a:off x="14097234" y="368156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3" name="Shape 203"/>
          <p:cNvSpPr/>
          <p:nvPr/>
        </p:nvSpPr>
        <p:spPr>
          <a:xfrm>
            <a:off x="11938234" y="782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4" name="Shape 204"/>
          <p:cNvSpPr/>
          <p:nvPr/>
        </p:nvSpPr>
        <p:spPr>
          <a:xfrm>
            <a:off x="21839155" y="700502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5" name="Shape 205"/>
          <p:cNvSpPr/>
          <p:nvPr/>
        </p:nvSpPr>
        <p:spPr>
          <a:xfrm>
            <a:off x="17687083" y="909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6" name="Shape 206"/>
          <p:cNvSpPr/>
          <p:nvPr/>
        </p:nvSpPr>
        <p:spPr>
          <a:xfrm>
            <a:off x="6922494" y="4282177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7" name="Shape 207"/>
          <p:cNvSpPr/>
          <p:nvPr/>
        </p:nvSpPr>
        <p:spPr>
          <a:xfrm>
            <a:off x="8345998" y="649702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8" name="Shape 208"/>
          <p:cNvSpPr/>
          <p:nvPr/>
        </p:nvSpPr>
        <p:spPr>
          <a:xfrm>
            <a:off x="15820758" y="60202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09" name="Shape 209"/>
          <p:cNvSpPr/>
          <p:nvPr/>
        </p:nvSpPr>
        <p:spPr>
          <a:xfrm>
            <a:off x="21839155" y="-46461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0" name="Shape 210"/>
          <p:cNvSpPr/>
          <p:nvPr/>
        </p:nvSpPr>
        <p:spPr>
          <a:xfrm>
            <a:off x="21558678" y="396106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1" name="Shape 211"/>
          <p:cNvSpPr/>
          <p:nvPr/>
        </p:nvSpPr>
        <p:spPr>
          <a:xfrm>
            <a:off x="4610514" y="649702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2" name="Shape 212"/>
          <p:cNvSpPr/>
          <p:nvPr/>
        </p:nvSpPr>
        <p:spPr>
          <a:xfrm>
            <a:off x="2594761" y="1068399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3" name="Shape 213"/>
          <p:cNvSpPr/>
          <p:nvPr/>
        </p:nvSpPr>
        <p:spPr>
          <a:xfrm>
            <a:off x="10103906" y="954562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4" name="Shape 214"/>
          <p:cNvSpPr/>
          <p:nvPr/>
        </p:nvSpPr>
        <p:spPr>
          <a:xfrm>
            <a:off x="8117346" y="60202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5" name="Shape 215"/>
          <p:cNvSpPr/>
          <p:nvPr/>
        </p:nvSpPr>
        <p:spPr>
          <a:xfrm>
            <a:off x="6860774" y="100733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6" name="Shape 216"/>
          <p:cNvSpPr/>
          <p:nvPr/>
        </p:nvSpPr>
        <p:spPr>
          <a:xfrm>
            <a:off x="9171141" y="2959498"/>
            <a:ext cx="6041719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sz="50000" dirty="0">
                <a:solidFill>
                  <a:schemeClr val="tx1"/>
                </a:solidFill>
                <a:latin typeface="Freestyle Script" panose="030804020302050B0404" pitchFamily="66" charset="0"/>
              </a:rPr>
              <a:t>9-5</a:t>
            </a:r>
          </a:p>
        </p:txBody>
      </p:sp>
      <p:sp>
        <p:nvSpPr>
          <p:cNvPr id="217" name="Shape 217"/>
          <p:cNvSpPr/>
          <p:nvPr/>
        </p:nvSpPr>
        <p:spPr>
          <a:xfrm>
            <a:off x="3325025" y="205960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8" name="Shape 218"/>
          <p:cNvSpPr/>
          <p:nvPr/>
        </p:nvSpPr>
        <p:spPr>
          <a:xfrm>
            <a:off x="21994202" y="488764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19" name="Shape 219"/>
          <p:cNvSpPr/>
          <p:nvPr/>
        </p:nvSpPr>
        <p:spPr>
          <a:xfrm>
            <a:off x="18968692" y="782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0" name="Shape 220"/>
          <p:cNvSpPr/>
          <p:nvPr/>
        </p:nvSpPr>
        <p:spPr>
          <a:xfrm>
            <a:off x="20402710" y="700787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1" name="Shape 221"/>
          <p:cNvSpPr/>
          <p:nvPr/>
        </p:nvSpPr>
        <p:spPr>
          <a:xfrm>
            <a:off x="18928314" y="4639461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2" name="Shape 222"/>
          <p:cNvSpPr/>
          <p:nvPr/>
        </p:nvSpPr>
        <p:spPr>
          <a:xfrm>
            <a:off x="5889631" y="993362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3" name="Shape 223"/>
          <p:cNvSpPr/>
          <p:nvPr/>
        </p:nvSpPr>
        <p:spPr>
          <a:xfrm>
            <a:off x="22554620" y="9096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4" name="Shape 224"/>
          <p:cNvSpPr/>
          <p:nvPr/>
        </p:nvSpPr>
        <p:spPr>
          <a:xfrm>
            <a:off x="18907863" y="1011291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5" name="Shape 225"/>
          <p:cNvSpPr/>
          <p:nvPr/>
        </p:nvSpPr>
        <p:spPr>
          <a:xfrm>
            <a:off x="14013248" y="853341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226" name="Shape 226"/>
          <p:cNvSpPr/>
          <p:nvPr/>
        </p:nvSpPr>
        <p:spPr>
          <a:xfrm>
            <a:off x="13840343" y="1073380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77" name="Shape 183"/>
          <p:cNvSpPr/>
          <p:nvPr/>
        </p:nvSpPr>
        <p:spPr>
          <a:xfrm>
            <a:off x="14945342" y="5548935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78" name="Shape 168"/>
          <p:cNvSpPr/>
          <p:nvPr/>
        </p:nvSpPr>
        <p:spPr>
          <a:xfrm>
            <a:off x="1296437" y="-160519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79" name="Shape 168"/>
          <p:cNvSpPr/>
          <p:nvPr/>
        </p:nvSpPr>
        <p:spPr>
          <a:xfrm>
            <a:off x="1015702" y="268695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0" name="Shape 168"/>
          <p:cNvSpPr/>
          <p:nvPr/>
        </p:nvSpPr>
        <p:spPr>
          <a:xfrm>
            <a:off x="1408734" y="6833834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1" name="Shape 168"/>
          <p:cNvSpPr/>
          <p:nvPr/>
        </p:nvSpPr>
        <p:spPr>
          <a:xfrm>
            <a:off x="1152063" y="10595705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2" name="Shape 160"/>
          <p:cNvSpPr/>
          <p:nvPr/>
        </p:nvSpPr>
        <p:spPr>
          <a:xfrm>
            <a:off x="12264154" y="-50294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3" name="Shape 160"/>
          <p:cNvSpPr/>
          <p:nvPr/>
        </p:nvSpPr>
        <p:spPr>
          <a:xfrm>
            <a:off x="15448509" y="-35054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4" name="Shape 160"/>
          <p:cNvSpPr/>
          <p:nvPr/>
        </p:nvSpPr>
        <p:spPr>
          <a:xfrm>
            <a:off x="17309392" y="-19814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5" name="Shape 160"/>
          <p:cNvSpPr/>
          <p:nvPr/>
        </p:nvSpPr>
        <p:spPr>
          <a:xfrm>
            <a:off x="18616821" y="2793702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6" name="Shape 160"/>
          <p:cNvSpPr/>
          <p:nvPr/>
        </p:nvSpPr>
        <p:spPr>
          <a:xfrm>
            <a:off x="23004335" y="2609218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7" name="Shape 160"/>
          <p:cNvSpPr/>
          <p:nvPr/>
        </p:nvSpPr>
        <p:spPr>
          <a:xfrm>
            <a:off x="9641272" y="168679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8" name="Shape 224"/>
          <p:cNvSpPr/>
          <p:nvPr/>
        </p:nvSpPr>
        <p:spPr>
          <a:xfrm>
            <a:off x="16822391" y="10457817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89" name="Shape 176"/>
          <p:cNvSpPr/>
          <p:nvPr/>
        </p:nvSpPr>
        <p:spPr>
          <a:xfrm>
            <a:off x="15718439" y="3607903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  <p:sp>
        <p:nvSpPr>
          <p:cNvPr id="90" name="Shape 213"/>
          <p:cNvSpPr/>
          <p:nvPr/>
        </p:nvSpPr>
        <p:spPr>
          <a:xfrm>
            <a:off x="10569126" y="10804926"/>
            <a:ext cx="979434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SignPainter"/>
                <a:ea typeface="SignPainter"/>
                <a:cs typeface="SignPainter"/>
                <a:sym typeface="SignPainter"/>
              </a:defRPr>
            </a:lvl1pPr>
          </a:lstStyle>
          <a:p>
            <a:r>
              <a:rPr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$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200</Words>
  <Application>Microsoft Office PowerPoint</Application>
  <PresentationFormat>Custom</PresentationFormat>
  <Paragraphs>128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Heidi</cp:lastModifiedBy>
  <cp:revision>19</cp:revision>
  <dcterms:modified xsi:type="dcterms:W3CDTF">2017-01-14T00:50:41Z</dcterms:modified>
</cp:coreProperties>
</file>