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8"/>
  </p:notesMasterIdLst>
  <p:sldIdLst>
    <p:sldId id="344" r:id="rId3"/>
    <p:sldId id="321" r:id="rId4"/>
    <p:sldId id="345" r:id="rId5"/>
    <p:sldId id="326" r:id="rId6"/>
    <p:sldId id="34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24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0000"/>
    <a:srgbClr val="D2DEEF"/>
    <a:srgbClr val="CBCDEC"/>
    <a:srgbClr val="E7E8F6"/>
    <a:srgbClr val="70AD47"/>
    <a:srgbClr val="507E32"/>
    <a:srgbClr val="C6D9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91" autoAdjust="0"/>
  </p:normalViewPr>
  <p:slideViewPr>
    <p:cSldViewPr>
      <p:cViewPr>
        <p:scale>
          <a:sx n="76" d="100"/>
          <a:sy n="76" d="100"/>
        </p:scale>
        <p:origin x="-1122" y="336"/>
      </p:cViewPr>
      <p:guideLst>
        <p:guide orient="horz" pos="1248"/>
        <p:guide orient="horz" pos="3168"/>
        <p:guide pos="720"/>
      </p:guideLst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9D3DF5-50EA-471A-A7C9-0688B1E8C70A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5EBD5C-26B9-492D-B2C7-3894F1FE43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6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4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46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microsoft.com/office/2007/relationships/hdphoto" Target="../media/hdphoto2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9309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5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" t="78237" b="1"/>
          <a:stretch/>
        </p:blipFill>
        <p:spPr>
          <a:xfrm flipH="1">
            <a:off x="-13532" y="5470634"/>
            <a:ext cx="9189720" cy="13865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3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" t="-1764" b="1"/>
          <a:stretch/>
        </p:blipFill>
        <p:spPr>
          <a:xfrm flipH="1">
            <a:off x="-23057" y="-152400"/>
            <a:ext cx="9195224" cy="64875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4481689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725513" y="1143000"/>
            <a:ext cx="3074395" cy="2060440"/>
            <a:chOff x="5701703" y="682760"/>
            <a:chExt cx="3074395" cy="2060440"/>
          </a:xfrm>
        </p:grpSpPr>
        <p:sp>
          <p:nvSpPr>
            <p:cNvPr id="5" name="Freeform 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459321" y="5895783"/>
            <a:ext cx="2183716" cy="635721"/>
            <a:chOff x="459321" y="5788818"/>
            <a:chExt cx="2183716" cy="6357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3" y="6389496"/>
            <a:ext cx="2543172" cy="1776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57200" y="6642171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mncamr-ext.accenture.com/sites/brandspace/imagelibrary/Photographic%20Images/1068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AutoShape 4" descr="https://mncamr-ext.accenture.com/sites/brandspace/imagelibrary/Photographic%20Images/10682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AutoShape 26" descr="https://mncamr-ext.accenture.com/sites/brandspace/imagelibrary/Photographic%20Images/8308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AutoShape 28" descr="https://mncamr-ext.accenture.com/sites/brandspace/imagelibrary/Photographic%20Images/8308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AutoShape 30" descr="https://mncamr-ext.accenture.com/sites/brandspace/imagelibrary/Photographic%20Images/8308.jpg"/>
          <p:cNvSpPr>
            <a:spLocks noChangeAspect="1" noChangeArrowheads="1"/>
          </p:cNvSpPr>
          <p:nvPr userDrawn="1"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3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de-DE" dirty="0" smtClean="0"/>
              <a:t>Click to insert 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28600" y="1219200"/>
            <a:ext cx="8642352" cy="324498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4713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40355" y="6546849"/>
            <a:ext cx="508345" cy="1571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37285"/>
            <a:ext cx="8151900" cy="508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96800" y="6546849"/>
            <a:ext cx="2895600" cy="157164"/>
          </a:xfrm>
          <a:prstGeom prst="rect">
            <a:avLst/>
          </a:prstGeom>
        </p:spPr>
        <p:txBody>
          <a:bodyPr/>
          <a:lstStyle/>
          <a:p>
            <a:r>
              <a:rPr lang="en-AU" dirty="0">
                <a:solidFill>
                  <a:prstClr val="black"/>
                </a:solidFill>
              </a:rPr>
              <a:t>Copyright © 2012 Accenture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4366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0DC230-3E10-4A6E-96EC-7380A0995D3D}" type="datetimeFigureOut">
              <a:rPr lang="en-US">
                <a:solidFill>
                  <a:prstClr val="black"/>
                </a:solidFill>
              </a:rPr>
              <a:pPr/>
              <a:t>1/17/2017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C3827-A698-4A91-9DC5-CAB6DCE72C6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>
            <a:lvl1pPr marL="339725" indent="-169863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DCF6B-6967-4A51-84F1-115ABE4AF82A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03E0F9-6A3A-F24F-8876-0BC66A1CFA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>
          <a:xfrm>
            <a:off x="7924800" y="133894"/>
            <a:ext cx="883771" cy="893158"/>
          </a:xfrm>
          <a:custGeom>
            <a:avLst/>
            <a:gdLst>
              <a:gd name="connsiteX0" fmla="*/ 0 w 4457700"/>
              <a:gd name="connsiteY0" fmla="*/ 0 h 4552950"/>
              <a:gd name="connsiteX1" fmla="*/ 4457700 w 4457700"/>
              <a:gd name="connsiteY1" fmla="*/ 1828800 h 4552950"/>
              <a:gd name="connsiteX2" fmla="*/ 4457700 w 4457700"/>
              <a:gd name="connsiteY2" fmla="*/ 2743200 h 4552950"/>
              <a:gd name="connsiteX3" fmla="*/ 0 w 4457700"/>
              <a:gd name="connsiteY3" fmla="*/ 4552950 h 4552950"/>
              <a:gd name="connsiteX4" fmla="*/ 0 w 4457700"/>
              <a:gd name="connsiteY4" fmla="*/ 3543300 h 4552950"/>
              <a:gd name="connsiteX5" fmla="*/ 3282950 w 4457700"/>
              <a:gd name="connsiteY5" fmla="*/ 2286000 h 4552950"/>
              <a:gd name="connsiteX6" fmla="*/ 0 w 4457700"/>
              <a:gd name="connsiteY6" fmla="*/ 1016000 h 4552950"/>
              <a:gd name="connsiteX7" fmla="*/ 0 w 4457700"/>
              <a:gd name="connsiteY7" fmla="*/ 0 h 4552950"/>
              <a:gd name="connsiteX0" fmla="*/ 0 w 4457700"/>
              <a:gd name="connsiteY0" fmla="*/ 0 h 4552950"/>
              <a:gd name="connsiteX1" fmla="*/ 4457700 w 4457700"/>
              <a:gd name="connsiteY1" fmla="*/ 1824037 h 4552950"/>
              <a:gd name="connsiteX2" fmla="*/ 4457700 w 4457700"/>
              <a:gd name="connsiteY2" fmla="*/ 2743200 h 4552950"/>
              <a:gd name="connsiteX3" fmla="*/ 0 w 4457700"/>
              <a:gd name="connsiteY3" fmla="*/ 4552950 h 4552950"/>
              <a:gd name="connsiteX4" fmla="*/ 0 w 4457700"/>
              <a:gd name="connsiteY4" fmla="*/ 3543300 h 4552950"/>
              <a:gd name="connsiteX5" fmla="*/ 3282950 w 4457700"/>
              <a:gd name="connsiteY5" fmla="*/ 2286000 h 4552950"/>
              <a:gd name="connsiteX6" fmla="*/ 0 w 4457700"/>
              <a:gd name="connsiteY6" fmla="*/ 1016000 h 4552950"/>
              <a:gd name="connsiteX7" fmla="*/ 0 w 4457700"/>
              <a:gd name="connsiteY7" fmla="*/ 0 h 4552950"/>
              <a:gd name="connsiteX0" fmla="*/ 0 w 4457700"/>
              <a:gd name="connsiteY0" fmla="*/ 0 h 4552950"/>
              <a:gd name="connsiteX1" fmla="*/ 4457700 w 4457700"/>
              <a:gd name="connsiteY1" fmla="*/ 1816893 h 4552950"/>
              <a:gd name="connsiteX2" fmla="*/ 4457700 w 4457700"/>
              <a:gd name="connsiteY2" fmla="*/ 2743200 h 4552950"/>
              <a:gd name="connsiteX3" fmla="*/ 0 w 4457700"/>
              <a:gd name="connsiteY3" fmla="*/ 4552950 h 4552950"/>
              <a:gd name="connsiteX4" fmla="*/ 0 w 4457700"/>
              <a:gd name="connsiteY4" fmla="*/ 3543300 h 4552950"/>
              <a:gd name="connsiteX5" fmla="*/ 3282950 w 4457700"/>
              <a:gd name="connsiteY5" fmla="*/ 2286000 h 4552950"/>
              <a:gd name="connsiteX6" fmla="*/ 0 w 4457700"/>
              <a:gd name="connsiteY6" fmla="*/ 1016000 h 4552950"/>
              <a:gd name="connsiteX7" fmla="*/ 0 w 4457700"/>
              <a:gd name="connsiteY7" fmla="*/ 0 h 4552950"/>
              <a:gd name="connsiteX0" fmla="*/ 0 w 4462462"/>
              <a:gd name="connsiteY0" fmla="*/ 0 h 4552950"/>
              <a:gd name="connsiteX1" fmla="*/ 4462462 w 4462462"/>
              <a:gd name="connsiteY1" fmla="*/ 1819275 h 4552950"/>
              <a:gd name="connsiteX2" fmla="*/ 4457700 w 4462462"/>
              <a:gd name="connsiteY2" fmla="*/ 2743200 h 4552950"/>
              <a:gd name="connsiteX3" fmla="*/ 0 w 4462462"/>
              <a:gd name="connsiteY3" fmla="*/ 4552950 h 4552950"/>
              <a:gd name="connsiteX4" fmla="*/ 0 w 4462462"/>
              <a:gd name="connsiteY4" fmla="*/ 3543300 h 4552950"/>
              <a:gd name="connsiteX5" fmla="*/ 3282950 w 4462462"/>
              <a:gd name="connsiteY5" fmla="*/ 2286000 h 4552950"/>
              <a:gd name="connsiteX6" fmla="*/ 0 w 4462462"/>
              <a:gd name="connsiteY6" fmla="*/ 1016000 h 4552950"/>
              <a:gd name="connsiteX7" fmla="*/ 0 w 4462462"/>
              <a:gd name="connsiteY7" fmla="*/ 0 h 4552950"/>
              <a:gd name="connsiteX0" fmla="*/ 0 w 4462921"/>
              <a:gd name="connsiteY0" fmla="*/ 0 h 4552950"/>
              <a:gd name="connsiteX1" fmla="*/ 4462462 w 4462921"/>
              <a:gd name="connsiteY1" fmla="*/ 1819275 h 4552950"/>
              <a:gd name="connsiteX2" fmla="*/ 4462463 w 4462921"/>
              <a:gd name="connsiteY2" fmla="*/ 2747962 h 4552950"/>
              <a:gd name="connsiteX3" fmla="*/ 0 w 4462921"/>
              <a:gd name="connsiteY3" fmla="*/ 4552950 h 4552950"/>
              <a:gd name="connsiteX4" fmla="*/ 0 w 4462921"/>
              <a:gd name="connsiteY4" fmla="*/ 3543300 h 4552950"/>
              <a:gd name="connsiteX5" fmla="*/ 3282950 w 4462921"/>
              <a:gd name="connsiteY5" fmla="*/ 2286000 h 4552950"/>
              <a:gd name="connsiteX6" fmla="*/ 0 w 4462921"/>
              <a:gd name="connsiteY6" fmla="*/ 1016000 h 4552950"/>
              <a:gd name="connsiteX7" fmla="*/ 0 w 4462921"/>
              <a:gd name="connsiteY7" fmla="*/ 0 h 4552950"/>
              <a:gd name="connsiteX0" fmla="*/ 0 w 4462921"/>
              <a:gd name="connsiteY0" fmla="*/ 0 h 4552950"/>
              <a:gd name="connsiteX1" fmla="*/ 4462462 w 4462921"/>
              <a:gd name="connsiteY1" fmla="*/ 1819275 h 4552950"/>
              <a:gd name="connsiteX2" fmla="*/ 4462463 w 4462921"/>
              <a:gd name="connsiteY2" fmla="*/ 2747962 h 4552950"/>
              <a:gd name="connsiteX3" fmla="*/ 0 w 4462921"/>
              <a:gd name="connsiteY3" fmla="*/ 4552950 h 4552950"/>
              <a:gd name="connsiteX4" fmla="*/ 0 w 4462921"/>
              <a:gd name="connsiteY4" fmla="*/ 3543300 h 4552950"/>
              <a:gd name="connsiteX5" fmla="*/ 3282950 w 4462921"/>
              <a:gd name="connsiteY5" fmla="*/ 2286000 h 4552950"/>
              <a:gd name="connsiteX6" fmla="*/ 0 w 4462921"/>
              <a:gd name="connsiteY6" fmla="*/ 1016000 h 4552950"/>
              <a:gd name="connsiteX7" fmla="*/ 0 w 4462921"/>
              <a:gd name="connsiteY7" fmla="*/ 0 h 4552950"/>
              <a:gd name="connsiteX0" fmla="*/ 0 w 4462921"/>
              <a:gd name="connsiteY0" fmla="*/ 0 h 4560094"/>
              <a:gd name="connsiteX1" fmla="*/ 4462462 w 4462921"/>
              <a:gd name="connsiteY1" fmla="*/ 1819275 h 4560094"/>
              <a:gd name="connsiteX2" fmla="*/ 4462463 w 4462921"/>
              <a:gd name="connsiteY2" fmla="*/ 2747962 h 4560094"/>
              <a:gd name="connsiteX3" fmla="*/ 2381 w 4462921"/>
              <a:gd name="connsiteY3" fmla="*/ 4560094 h 4560094"/>
              <a:gd name="connsiteX4" fmla="*/ 0 w 4462921"/>
              <a:gd name="connsiteY4" fmla="*/ 3543300 h 4560094"/>
              <a:gd name="connsiteX5" fmla="*/ 3282950 w 4462921"/>
              <a:gd name="connsiteY5" fmla="*/ 2286000 h 4560094"/>
              <a:gd name="connsiteX6" fmla="*/ 0 w 4462921"/>
              <a:gd name="connsiteY6" fmla="*/ 1016000 h 4560094"/>
              <a:gd name="connsiteX7" fmla="*/ 0 w 4462921"/>
              <a:gd name="connsiteY7" fmla="*/ 0 h 4560094"/>
              <a:gd name="connsiteX0" fmla="*/ 0 w 4462921"/>
              <a:gd name="connsiteY0" fmla="*/ 0 h 4560094"/>
              <a:gd name="connsiteX1" fmla="*/ 4462462 w 4462921"/>
              <a:gd name="connsiteY1" fmla="*/ 1819275 h 4560094"/>
              <a:gd name="connsiteX2" fmla="*/ 4462463 w 4462921"/>
              <a:gd name="connsiteY2" fmla="*/ 2747962 h 4560094"/>
              <a:gd name="connsiteX3" fmla="*/ 2381 w 4462921"/>
              <a:gd name="connsiteY3" fmla="*/ 4560094 h 4560094"/>
              <a:gd name="connsiteX4" fmla="*/ 0 w 4462921"/>
              <a:gd name="connsiteY4" fmla="*/ 3543300 h 4560094"/>
              <a:gd name="connsiteX5" fmla="*/ 3275807 w 4462921"/>
              <a:gd name="connsiteY5" fmla="*/ 2286000 h 4560094"/>
              <a:gd name="connsiteX6" fmla="*/ 0 w 4462921"/>
              <a:gd name="connsiteY6" fmla="*/ 1016000 h 4560094"/>
              <a:gd name="connsiteX7" fmla="*/ 0 w 4462921"/>
              <a:gd name="connsiteY7" fmla="*/ 0 h 4560094"/>
              <a:gd name="connsiteX0" fmla="*/ 0 w 4462921"/>
              <a:gd name="connsiteY0" fmla="*/ 0 h 4557713"/>
              <a:gd name="connsiteX1" fmla="*/ 4462462 w 4462921"/>
              <a:gd name="connsiteY1" fmla="*/ 1819275 h 4557713"/>
              <a:gd name="connsiteX2" fmla="*/ 4462463 w 4462921"/>
              <a:gd name="connsiteY2" fmla="*/ 2747962 h 4557713"/>
              <a:gd name="connsiteX3" fmla="*/ 2381 w 4462921"/>
              <a:gd name="connsiteY3" fmla="*/ 4557713 h 4557713"/>
              <a:gd name="connsiteX4" fmla="*/ 0 w 4462921"/>
              <a:gd name="connsiteY4" fmla="*/ 3543300 h 4557713"/>
              <a:gd name="connsiteX5" fmla="*/ 3275807 w 4462921"/>
              <a:gd name="connsiteY5" fmla="*/ 2286000 h 4557713"/>
              <a:gd name="connsiteX6" fmla="*/ 0 w 4462921"/>
              <a:gd name="connsiteY6" fmla="*/ 1016000 h 4557713"/>
              <a:gd name="connsiteX7" fmla="*/ 0 w 4462921"/>
              <a:gd name="connsiteY7" fmla="*/ 0 h 4557713"/>
              <a:gd name="connsiteX0" fmla="*/ 0 w 4462921"/>
              <a:gd name="connsiteY0" fmla="*/ 0 h 4562475"/>
              <a:gd name="connsiteX1" fmla="*/ 4462462 w 4462921"/>
              <a:gd name="connsiteY1" fmla="*/ 1819275 h 4562475"/>
              <a:gd name="connsiteX2" fmla="*/ 4462463 w 4462921"/>
              <a:gd name="connsiteY2" fmla="*/ 2747962 h 4562475"/>
              <a:gd name="connsiteX3" fmla="*/ 2381 w 4462921"/>
              <a:gd name="connsiteY3" fmla="*/ 4562475 h 4562475"/>
              <a:gd name="connsiteX4" fmla="*/ 0 w 4462921"/>
              <a:gd name="connsiteY4" fmla="*/ 3543300 h 4562475"/>
              <a:gd name="connsiteX5" fmla="*/ 3275807 w 4462921"/>
              <a:gd name="connsiteY5" fmla="*/ 2286000 h 4562475"/>
              <a:gd name="connsiteX6" fmla="*/ 0 w 4462921"/>
              <a:gd name="connsiteY6" fmla="*/ 1016000 h 4562475"/>
              <a:gd name="connsiteX7" fmla="*/ 0 w 4462921"/>
              <a:gd name="connsiteY7" fmla="*/ 0 h 4562475"/>
              <a:gd name="connsiteX0" fmla="*/ 2486 w 4465407"/>
              <a:gd name="connsiteY0" fmla="*/ 0 h 4564856"/>
              <a:gd name="connsiteX1" fmla="*/ 4464948 w 4465407"/>
              <a:gd name="connsiteY1" fmla="*/ 1819275 h 4564856"/>
              <a:gd name="connsiteX2" fmla="*/ 4464949 w 4465407"/>
              <a:gd name="connsiteY2" fmla="*/ 2747962 h 4564856"/>
              <a:gd name="connsiteX3" fmla="*/ 105 w 4465407"/>
              <a:gd name="connsiteY3" fmla="*/ 4564856 h 4564856"/>
              <a:gd name="connsiteX4" fmla="*/ 2486 w 4465407"/>
              <a:gd name="connsiteY4" fmla="*/ 3543300 h 4564856"/>
              <a:gd name="connsiteX5" fmla="*/ 3278293 w 4465407"/>
              <a:gd name="connsiteY5" fmla="*/ 2286000 h 4564856"/>
              <a:gd name="connsiteX6" fmla="*/ 2486 w 4465407"/>
              <a:gd name="connsiteY6" fmla="*/ 1016000 h 4564856"/>
              <a:gd name="connsiteX7" fmla="*/ 2486 w 4465407"/>
              <a:gd name="connsiteY7" fmla="*/ 0 h 4564856"/>
              <a:gd name="connsiteX0" fmla="*/ 2610 w 4465531"/>
              <a:gd name="connsiteY0" fmla="*/ 0 h 4564856"/>
              <a:gd name="connsiteX1" fmla="*/ 4465072 w 4465531"/>
              <a:gd name="connsiteY1" fmla="*/ 1819275 h 4564856"/>
              <a:gd name="connsiteX2" fmla="*/ 4465073 w 4465531"/>
              <a:gd name="connsiteY2" fmla="*/ 2747962 h 4564856"/>
              <a:gd name="connsiteX3" fmla="*/ 229 w 4465531"/>
              <a:gd name="connsiteY3" fmla="*/ 4564856 h 4564856"/>
              <a:gd name="connsiteX4" fmla="*/ 228 w 4465531"/>
              <a:gd name="connsiteY4" fmla="*/ 3545681 h 4564856"/>
              <a:gd name="connsiteX5" fmla="*/ 3278417 w 4465531"/>
              <a:gd name="connsiteY5" fmla="*/ 2286000 h 4564856"/>
              <a:gd name="connsiteX6" fmla="*/ 2610 w 4465531"/>
              <a:gd name="connsiteY6" fmla="*/ 1016000 h 4564856"/>
              <a:gd name="connsiteX7" fmla="*/ 2610 w 4465531"/>
              <a:gd name="connsiteY7" fmla="*/ 0 h 4564856"/>
              <a:gd name="connsiteX0" fmla="*/ 2610 w 4465531"/>
              <a:gd name="connsiteY0" fmla="*/ 0 h 4564856"/>
              <a:gd name="connsiteX1" fmla="*/ 4465072 w 4465531"/>
              <a:gd name="connsiteY1" fmla="*/ 1819275 h 4564856"/>
              <a:gd name="connsiteX2" fmla="*/ 4465073 w 4465531"/>
              <a:gd name="connsiteY2" fmla="*/ 2750343 h 4564856"/>
              <a:gd name="connsiteX3" fmla="*/ 229 w 4465531"/>
              <a:gd name="connsiteY3" fmla="*/ 4564856 h 4564856"/>
              <a:gd name="connsiteX4" fmla="*/ 228 w 4465531"/>
              <a:gd name="connsiteY4" fmla="*/ 3545681 h 4564856"/>
              <a:gd name="connsiteX5" fmla="*/ 3278417 w 4465531"/>
              <a:gd name="connsiteY5" fmla="*/ 2286000 h 4564856"/>
              <a:gd name="connsiteX6" fmla="*/ 2610 w 4465531"/>
              <a:gd name="connsiteY6" fmla="*/ 1016000 h 4564856"/>
              <a:gd name="connsiteX7" fmla="*/ 2610 w 4465531"/>
              <a:gd name="connsiteY7" fmla="*/ 0 h 4564856"/>
              <a:gd name="connsiteX0" fmla="*/ 2610 w 4465531"/>
              <a:gd name="connsiteY0" fmla="*/ 0 h 4564856"/>
              <a:gd name="connsiteX1" fmla="*/ 4465072 w 4465531"/>
              <a:gd name="connsiteY1" fmla="*/ 1819275 h 4564856"/>
              <a:gd name="connsiteX2" fmla="*/ 4465073 w 4465531"/>
              <a:gd name="connsiteY2" fmla="*/ 2755106 h 4564856"/>
              <a:gd name="connsiteX3" fmla="*/ 229 w 4465531"/>
              <a:gd name="connsiteY3" fmla="*/ 4564856 h 4564856"/>
              <a:gd name="connsiteX4" fmla="*/ 228 w 4465531"/>
              <a:gd name="connsiteY4" fmla="*/ 3545681 h 4564856"/>
              <a:gd name="connsiteX5" fmla="*/ 3278417 w 4465531"/>
              <a:gd name="connsiteY5" fmla="*/ 2286000 h 4564856"/>
              <a:gd name="connsiteX6" fmla="*/ 2610 w 4465531"/>
              <a:gd name="connsiteY6" fmla="*/ 1016000 h 4564856"/>
              <a:gd name="connsiteX7" fmla="*/ 2610 w 4465531"/>
              <a:gd name="connsiteY7" fmla="*/ 0 h 4564856"/>
              <a:gd name="connsiteX0" fmla="*/ 2610 w 4467453"/>
              <a:gd name="connsiteY0" fmla="*/ 0 h 4564856"/>
              <a:gd name="connsiteX1" fmla="*/ 4467453 w 4467453"/>
              <a:gd name="connsiteY1" fmla="*/ 1816894 h 4564856"/>
              <a:gd name="connsiteX2" fmla="*/ 4465073 w 4467453"/>
              <a:gd name="connsiteY2" fmla="*/ 2755106 h 4564856"/>
              <a:gd name="connsiteX3" fmla="*/ 229 w 4467453"/>
              <a:gd name="connsiteY3" fmla="*/ 4564856 h 4564856"/>
              <a:gd name="connsiteX4" fmla="*/ 228 w 4467453"/>
              <a:gd name="connsiteY4" fmla="*/ 3545681 h 4564856"/>
              <a:gd name="connsiteX5" fmla="*/ 3278417 w 4467453"/>
              <a:gd name="connsiteY5" fmla="*/ 2286000 h 4564856"/>
              <a:gd name="connsiteX6" fmla="*/ 2610 w 4467453"/>
              <a:gd name="connsiteY6" fmla="*/ 1016000 h 4564856"/>
              <a:gd name="connsiteX7" fmla="*/ 2610 w 4467453"/>
              <a:gd name="connsiteY7" fmla="*/ 0 h 4564856"/>
              <a:gd name="connsiteX0" fmla="*/ 2610 w 4467453"/>
              <a:gd name="connsiteY0" fmla="*/ 0 h 4564856"/>
              <a:gd name="connsiteX1" fmla="*/ 4467453 w 4467453"/>
              <a:gd name="connsiteY1" fmla="*/ 1816894 h 4564856"/>
              <a:gd name="connsiteX2" fmla="*/ 4465073 w 4467453"/>
              <a:gd name="connsiteY2" fmla="*/ 2755106 h 4564856"/>
              <a:gd name="connsiteX3" fmla="*/ 229 w 4467453"/>
              <a:gd name="connsiteY3" fmla="*/ 4564856 h 4564856"/>
              <a:gd name="connsiteX4" fmla="*/ 228 w 4467453"/>
              <a:gd name="connsiteY4" fmla="*/ 3545681 h 4564856"/>
              <a:gd name="connsiteX5" fmla="*/ 3278417 w 4467453"/>
              <a:gd name="connsiteY5" fmla="*/ 2286000 h 4564856"/>
              <a:gd name="connsiteX6" fmla="*/ 2610 w 4467453"/>
              <a:gd name="connsiteY6" fmla="*/ 1020763 h 4564856"/>
              <a:gd name="connsiteX7" fmla="*/ 2610 w 4467453"/>
              <a:gd name="connsiteY7" fmla="*/ 0 h 4564856"/>
              <a:gd name="connsiteX0" fmla="*/ 2610 w 4467453"/>
              <a:gd name="connsiteY0" fmla="*/ 0 h 4564856"/>
              <a:gd name="connsiteX1" fmla="*/ 4467453 w 4467453"/>
              <a:gd name="connsiteY1" fmla="*/ 1816894 h 4564856"/>
              <a:gd name="connsiteX2" fmla="*/ 4465073 w 4467453"/>
              <a:gd name="connsiteY2" fmla="*/ 2755106 h 4564856"/>
              <a:gd name="connsiteX3" fmla="*/ 229 w 4467453"/>
              <a:gd name="connsiteY3" fmla="*/ 4564856 h 4564856"/>
              <a:gd name="connsiteX4" fmla="*/ 228 w 4467453"/>
              <a:gd name="connsiteY4" fmla="*/ 3545681 h 4564856"/>
              <a:gd name="connsiteX5" fmla="*/ 3271273 w 4467453"/>
              <a:gd name="connsiteY5" fmla="*/ 2288382 h 4564856"/>
              <a:gd name="connsiteX6" fmla="*/ 2610 w 4467453"/>
              <a:gd name="connsiteY6" fmla="*/ 1020763 h 4564856"/>
              <a:gd name="connsiteX7" fmla="*/ 2610 w 4467453"/>
              <a:gd name="connsiteY7" fmla="*/ 0 h 4564856"/>
              <a:gd name="connsiteX0" fmla="*/ 2610 w 4467453"/>
              <a:gd name="connsiteY0" fmla="*/ 0 h 4564856"/>
              <a:gd name="connsiteX1" fmla="*/ 4467453 w 4467453"/>
              <a:gd name="connsiteY1" fmla="*/ 1816894 h 4564856"/>
              <a:gd name="connsiteX2" fmla="*/ 4465073 w 4467453"/>
              <a:gd name="connsiteY2" fmla="*/ 2755106 h 4564856"/>
              <a:gd name="connsiteX3" fmla="*/ 229 w 4467453"/>
              <a:gd name="connsiteY3" fmla="*/ 4564856 h 4564856"/>
              <a:gd name="connsiteX4" fmla="*/ 228 w 4467453"/>
              <a:gd name="connsiteY4" fmla="*/ 3545681 h 4564856"/>
              <a:gd name="connsiteX5" fmla="*/ 3271273 w 4467453"/>
              <a:gd name="connsiteY5" fmla="*/ 2288382 h 4564856"/>
              <a:gd name="connsiteX6" fmla="*/ 2610 w 4467453"/>
              <a:gd name="connsiteY6" fmla="*/ 1020763 h 4564856"/>
              <a:gd name="connsiteX7" fmla="*/ 2610 w 4467453"/>
              <a:gd name="connsiteY7" fmla="*/ 0 h 4564856"/>
              <a:gd name="connsiteX0" fmla="*/ 2610 w 4465530"/>
              <a:gd name="connsiteY0" fmla="*/ 0 h 4564856"/>
              <a:gd name="connsiteX1" fmla="*/ 4465071 w 4465530"/>
              <a:gd name="connsiteY1" fmla="*/ 1819275 h 4564856"/>
              <a:gd name="connsiteX2" fmla="*/ 4465073 w 4465530"/>
              <a:gd name="connsiteY2" fmla="*/ 2755106 h 4564856"/>
              <a:gd name="connsiteX3" fmla="*/ 229 w 4465530"/>
              <a:gd name="connsiteY3" fmla="*/ 4564856 h 4564856"/>
              <a:gd name="connsiteX4" fmla="*/ 228 w 4465530"/>
              <a:gd name="connsiteY4" fmla="*/ 3545681 h 4564856"/>
              <a:gd name="connsiteX5" fmla="*/ 3271273 w 4465530"/>
              <a:gd name="connsiteY5" fmla="*/ 2288382 h 4564856"/>
              <a:gd name="connsiteX6" fmla="*/ 2610 w 4465530"/>
              <a:gd name="connsiteY6" fmla="*/ 1020763 h 4564856"/>
              <a:gd name="connsiteX7" fmla="*/ 2610 w 4465530"/>
              <a:gd name="connsiteY7" fmla="*/ 0 h 4564856"/>
              <a:gd name="connsiteX0" fmla="*/ 2610 w 4465530"/>
              <a:gd name="connsiteY0" fmla="*/ 0 h 4564856"/>
              <a:gd name="connsiteX1" fmla="*/ 4465071 w 4465530"/>
              <a:gd name="connsiteY1" fmla="*/ 1812131 h 4564856"/>
              <a:gd name="connsiteX2" fmla="*/ 4465073 w 4465530"/>
              <a:gd name="connsiteY2" fmla="*/ 2755106 h 4564856"/>
              <a:gd name="connsiteX3" fmla="*/ 229 w 4465530"/>
              <a:gd name="connsiteY3" fmla="*/ 4564856 h 4564856"/>
              <a:gd name="connsiteX4" fmla="*/ 228 w 4465530"/>
              <a:gd name="connsiteY4" fmla="*/ 3545681 h 4564856"/>
              <a:gd name="connsiteX5" fmla="*/ 3271273 w 4465530"/>
              <a:gd name="connsiteY5" fmla="*/ 2288382 h 4564856"/>
              <a:gd name="connsiteX6" fmla="*/ 2610 w 4465530"/>
              <a:gd name="connsiteY6" fmla="*/ 1020763 h 4564856"/>
              <a:gd name="connsiteX7" fmla="*/ 2610 w 4465530"/>
              <a:gd name="connsiteY7" fmla="*/ 0 h 4564856"/>
              <a:gd name="connsiteX0" fmla="*/ 2610 w 4465530"/>
              <a:gd name="connsiteY0" fmla="*/ 0 h 4564856"/>
              <a:gd name="connsiteX1" fmla="*/ 4465071 w 4465530"/>
              <a:gd name="connsiteY1" fmla="*/ 1812131 h 4564856"/>
              <a:gd name="connsiteX2" fmla="*/ 4465073 w 4465530"/>
              <a:gd name="connsiteY2" fmla="*/ 2755106 h 4564856"/>
              <a:gd name="connsiteX3" fmla="*/ 229 w 4465530"/>
              <a:gd name="connsiteY3" fmla="*/ 4564856 h 4564856"/>
              <a:gd name="connsiteX4" fmla="*/ 228 w 4465530"/>
              <a:gd name="connsiteY4" fmla="*/ 3545681 h 4564856"/>
              <a:gd name="connsiteX5" fmla="*/ 3271273 w 4465530"/>
              <a:gd name="connsiteY5" fmla="*/ 2288382 h 4564856"/>
              <a:gd name="connsiteX6" fmla="*/ 2610 w 4465530"/>
              <a:gd name="connsiteY6" fmla="*/ 1023145 h 4564856"/>
              <a:gd name="connsiteX7" fmla="*/ 2610 w 4465530"/>
              <a:gd name="connsiteY7" fmla="*/ 0 h 4564856"/>
              <a:gd name="connsiteX0" fmla="*/ 2610 w 4465530"/>
              <a:gd name="connsiteY0" fmla="*/ 0 h 4564856"/>
              <a:gd name="connsiteX1" fmla="*/ 4465071 w 4465530"/>
              <a:gd name="connsiteY1" fmla="*/ 1812131 h 4564856"/>
              <a:gd name="connsiteX2" fmla="*/ 4465073 w 4465530"/>
              <a:gd name="connsiteY2" fmla="*/ 2755106 h 4564856"/>
              <a:gd name="connsiteX3" fmla="*/ 229 w 4465530"/>
              <a:gd name="connsiteY3" fmla="*/ 4564856 h 4564856"/>
              <a:gd name="connsiteX4" fmla="*/ 228 w 4465530"/>
              <a:gd name="connsiteY4" fmla="*/ 3545681 h 4564856"/>
              <a:gd name="connsiteX5" fmla="*/ 3264129 w 4465530"/>
              <a:gd name="connsiteY5" fmla="*/ 2288382 h 4564856"/>
              <a:gd name="connsiteX6" fmla="*/ 2610 w 4465530"/>
              <a:gd name="connsiteY6" fmla="*/ 1023145 h 4564856"/>
              <a:gd name="connsiteX7" fmla="*/ 2610 w 4465530"/>
              <a:gd name="connsiteY7" fmla="*/ 0 h 4564856"/>
              <a:gd name="connsiteX0" fmla="*/ 0 w 4467986"/>
              <a:gd name="connsiteY0" fmla="*/ 0 h 4564856"/>
              <a:gd name="connsiteX1" fmla="*/ 4467527 w 4467986"/>
              <a:gd name="connsiteY1" fmla="*/ 1812131 h 4564856"/>
              <a:gd name="connsiteX2" fmla="*/ 4467529 w 4467986"/>
              <a:gd name="connsiteY2" fmla="*/ 2755106 h 4564856"/>
              <a:gd name="connsiteX3" fmla="*/ 2685 w 4467986"/>
              <a:gd name="connsiteY3" fmla="*/ 4564856 h 4564856"/>
              <a:gd name="connsiteX4" fmla="*/ 2684 w 4467986"/>
              <a:gd name="connsiteY4" fmla="*/ 3545681 h 4564856"/>
              <a:gd name="connsiteX5" fmla="*/ 3266585 w 4467986"/>
              <a:gd name="connsiteY5" fmla="*/ 2288382 h 4564856"/>
              <a:gd name="connsiteX6" fmla="*/ 5066 w 4467986"/>
              <a:gd name="connsiteY6" fmla="*/ 1023145 h 4564856"/>
              <a:gd name="connsiteX7" fmla="*/ 0 w 4467986"/>
              <a:gd name="connsiteY7" fmla="*/ 0 h 4564856"/>
              <a:gd name="connsiteX0" fmla="*/ 0 w 4467986"/>
              <a:gd name="connsiteY0" fmla="*/ 0 h 4564856"/>
              <a:gd name="connsiteX1" fmla="*/ 4467527 w 4467986"/>
              <a:gd name="connsiteY1" fmla="*/ 1812131 h 4564856"/>
              <a:gd name="connsiteX2" fmla="*/ 4467529 w 4467986"/>
              <a:gd name="connsiteY2" fmla="*/ 2755106 h 4564856"/>
              <a:gd name="connsiteX3" fmla="*/ 2685 w 4467986"/>
              <a:gd name="connsiteY3" fmla="*/ 4564856 h 4564856"/>
              <a:gd name="connsiteX4" fmla="*/ 2684 w 4467986"/>
              <a:gd name="connsiteY4" fmla="*/ 3545681 h 4564856"/>
              <a:gd name="connsiteX5" fmla="*/ 3266585 w 4467986"/>
              <a:gd name="connsiteY5" fmla="*/ 2288382 h 4564856"/>
              <a:gd name="connsiteX6" fmla="*/ 2533 w 4467986"/>
              <a:gd name="connsiteY6" fmla="*/ 1018079 h 4564856"/>
              <a:gd name="connsiteX7" fmla="*/ 0 w 4467986"/>
              <a:gd name="connsiteY7" fmla="*/ 0 h 4564856"/>
              <a:gd name="connsiteX0" fmla="*/ 0 w 4467986"/>
              <a:gd name="connsiteY0" fmla="*/ 0 h 4564856"/>
              <a:gd name="connsiteX1" fmla="*/ 4467527 w 4467986"/>
              <a:gd name="connsiteY1" fmla="*/ 1812131 h 4564856"/>
              <a:gd name="connsiteX2" fmla="*/ 4467529 w 4467986"/>
              <a:gd name="connsiteY2" fmla="*/ 2755106 h 4564856"/>
              <a:gd name="connsiteX3" fmla="*/ 2685 w 4467986"/>
              <a:gd name="connsiteY3" fmla="*/ 4564856 h 4564856"/>
              <a:gd name="connsiteX4" fmla="*/ 2684 w 4467986"/>
              <a:gd name="connsiteY4" fmla="*/ 3545681 h 4564856"/>
              <a:gd name="connsiteX5" fmla="*/ 3266585 w 4467986"/>
              <a:gd name="connsiteY5" fmla="*/ 2288382 h 4564856"/>
              <a:gd name="connsiteX6" fmla="*/ 2533 w 4467986"/>
              <a:gd name="connsiteY6" fmla="*/ 1023145 h 4564856"/>
              <a:gd name="connsiteX7" fmla="*/ 0 w 4467986"/>
              <a:gd name="connsiteY7" fmla="*/ 0 h 4564856"/>
              <a:gd name="connsiteX0" fmla="*/ 0 w 4467986"/>
              <a:gd name="connsiteY0" fmla="*/ 0 h 4567262"/>
              <a:gd name="connsiteX1" fmla="*/ 4467527 w 4467986"/>
              <a:gd name="connsiteY1" fmla="*/ 1814537 h 4567262"/>
              <a:gd name="connsiteX2" fmla="*/ 4467529 w 4467986"/>
              <a:gd name="connsiteY2" fmla="*/ 2757512 h 4567262"/>
              <a:gd name="connsiteX3" fmla="*/ 2685 w 4467986"/>
              <a:gd name="connsiteY3" fmla="*/ 4567262 h 4567262"/>
              <a:gd name="connsiteX4" fmla="*/ 2684 w 4467986"/>
              <a:gd name="connsiteY4" fmla="*/ 3548087 h 4567262"/>
              <a:gd name="connsiteX5" fmla="*/ 3266585 w 4467986"/>
              <a:gd name="connsiteY5" fmla="*/ 2290788 h 4567262"/>
              <a:gd name="connsiteX6" fmla="*/ 2533 w 4467986"/>
              <a:gd name="connsiteY6" fmla="*/ 1025551 h 4567262"/>
              <a:gd name="connsiteX7" fmla="*/ 0 w 4467986"/>
              <a:gd name="connsiteY7" fmla="*/ 0 h 4567262"/>
              <a:gd name="connsiteX0" fmla="*/ 377 w 4465956"/>
              <a:gd name="connsiteY0" fmla="*/ 0 h 4569668"/>
              <a:gd name="connsiteX1" fmla="*/ 4465497 w 4465956"/>
              <a:gd name="connsiteY1" fmla="*/ 1816943 h 4569668"/>
              <a:gd name="connsiteX2" fmla="*/ 4465499 w 4465956"/>
              <a:gd name="connsiteY2" fmla="*/ 2759918 h 4569668"/>
              <a:gd name="connsiteX3" fmla="*/ 655 w 4465956"/>
              <a:gd name="connsiteY3" fmla="*/ 4569668 h 4569668"/>
              <a:gd name="connsiteX4" fmla="*/ 654 w 4465956"/>
              <a:gd name="connsiteY4" fmla="*/ 3550493 h 4569668"/>
              <a:gd name="connsiteX5" fmla="*/ 3264555 w 4465956"/>
              <a:gd name="connsiteY5" fmla="*/ 2293194 h 4569668"/>
              <a:gd name="connsiteX6" fmla="*/ 503 w 4465956"/>
              <a:gd name="connsiteY6" fmla="*/ 1027957 h 4569668"/>
              <a:gd name="connsiteX7" fmla="*/ 377 w 4465956"/>
              <a:gd name="connsiteY7" fmla="*/ 0 h 4569668"/>
              <a:gd name="connsiteX0" fmla="*/ 377 w 4465956"/>
              <a:gd name="connsiteY0" fmla="*/ 0 h 4569668"/>
              <a:gd name="connsiteX1" fmla="*/ 4465497 w 4465956"/>
              <a:gd name="connsiteY1" fmla="*/ 1816943 h 4569668"/>
              <a:gd name="connsiteX2" fmla="*/ 4465499 w 4465956"/>
              <a:gd name="connsiteY2" fmla="*/ 2759918 h 4569668"/>
              <a:gd name="connsiteX3" fmla="*/ 655 w 4465956"/>
              <a:gd name="connsiteY3" fmla="*/ 4569668 h 4569668"/>
              <a:gd name="connsiteX4" fmla="*/ 654 w 4465956"/>
              <a:gd name="connsiteY4" fmla="*/ 3548111 h 4569668"/>
              <a:gd name="connsiteX5" fmla="*/ 3264555 w 4465956"/>
              <a:gd name="connsiteY5" fmla="*/ 2293194 h 4569668"/>
              <a:gd name="connsiteX6" fmla="*/ 503 w 4465956"/>
              <a:gd name="connsiteY6" fmla="*/ 1027957 h 4569668"/>
              <a:gd name="connsiteX7" fmla="*/ 377 w 4465956"/>
              <a:gd name="connsiteY7" fmla="*/ 0 h 4569668"/>
              <a:gd name="connsiteX0" fmla="*/ 377 w 4465956"/>
              <a:gd name="connsiteY0" fmla="*/ 0 h 4569668"/>
              <a:gd name="connsiteX1" fmla="*/ 4465497 w 4465956"/>
              <a:gd name="connsiteY1" fmla="*/ 1816943 h 4569668"/>
              <a:gd name="connsiteX2" fmla="*/ 4465499 w 4465956"/>
              <a:gd name="connsiteY2" fmla="*/ 2759918 h 4569668"/>
              <a:gd name="connsiteX3" fmla="*/ 655 w 4465956"/>
              <a:gd name="connsiteY3" fmla="*/ 4569668 h 4569668"/>
              <a:gd name="connsiteX4" fmla="*/ 654 w 4465956"/>
              <a:gd name="connsiteY4" fmla="*/ 3548111 h 4569668"/>
              <a:gd name="connsiteX5" fmla="*/ 3257411 w 4465956"/>
              <a:gd name="connsiteY5" fmla="*/ 2293194 h 4569668"/>
              <a:gd name="connsiteX6" fmla="*/ 503 w 4465956"/>
              <a:gd name="connsiteY6" fmla="*/ 1027957 h 4569668"/>
              <a:gd name="connsiteX7" fmla="*/ 377 w 4465956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5956" h="4569668">
                <a:moveTo>
                  <a:pt x="377" y="0"/>
                </a:moveTo>
                <a:lnTo>
                  <a:pt x="4465497" y="1816943"/>
                </a:lnTo>
                <a:cubicBezTo>
                  <a:pt x="4463910" y="2124918"/>
                  <a:pt x="4467086" y="2451943"/>
                  <a:pt x="4465499" y="2759918"/>
                </a:cubicBezTo>
                <a:lnTo>
                  <a:pt x="655" y="4569668"/>
                </a:lnTo>
                <a:cubicBezTo>
                  <a:pt x="-139" y="4230737"/>
                  <a:pt x="1448" y="3887042"/>
                  <a:pt x="654" y="3548111"/>
                </a:cubicBezTo>
                <a:lnTo>
                  <a:pt x="3257411" y="2293194"/>
                </a:lnTo>
                <a:lnTo>
                  <a:pt x="503" y="1027957"/>
                </a:lnTo>
                <a:cubicBezTo>
                  <a:pt x="-1186" y="686909"/>
                  <a:pt x="2066" y="341048"/>
                  <a:pt x="377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ts val="600"/>
              </a:spcBef>
              <a:spcAft>
                <a:spcPts val="300"/>
              </a:spcAft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7675" y="1295400"/>
            <a:ext cx="8239125" cy="457200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0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rgbClr val="008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10061"/>
            <a:ext cx="8228013" cy="2622222"/>
          </a:xfrm>
        </p:spPr>
        <p:txBody>
          <a:bodyPr lIns="0" rIns="0" anchor="b" anchorCtr="0">
            <a:no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148484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229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035" y="170122"/>
            <a:ext cx="7006565" cy="78555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6783"/>
            <a:ext cx="984899" cy="9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Rectangle 6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436813" y="4542473"/>
            <a:ext cx="4187507" cy="1143000"/>
          </a:xfrm>
          <a:ln w="9525"/>
        </p:spPr>
        <p:txBody>
          <a:bodyPr lIns="91440" tIns="45720" rIns="91440" bIns="45720" anchor="t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AU" dirty="0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6813" y="5720398"/>
            <a:ext cx="6216650" cy="514350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06840"/>
            <a:ext cx="1845985" cy="176291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546853" y="2351483"/>
            <a:ext cx="2820212" cy="777208"/>
            <a:chOff x="459321" y="5788818"/>
            <a:chExt cx="2183716" cy="6357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49" y="1752600"/>
            <a:ext cx="8689051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28600" y="1219200"/>
            <a:ext cx="8686800" cy="284897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8550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14463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01962" y="1752600"/>
            <a:ext cx="421343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28600" y="1219200"/>
            <a:ext cx="8686800" cy="326167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176213" indent="-17621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38711990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de-DE" dirty="0" smtClean="0"/>
              <a:t>Click to insert 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28600" y="1219200"/>
            <a:ext cx="8642352" cy="324498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176213" indent="-17621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45649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28600" y="1752600"/>
            <a:ext cx="8686799" cy="4571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to insert text </a:t>
            </a:r>
          </a:p>
          <a:p>
            <a:pPr lvl="1"/>
            <a:r>
              <a:rPr lang="de-DE" dirty="0" smtClean="0"/>
              <a:t>Click to insert text </a:t>
            </a:r>
          </a:p>
          <a:p>
            <a:pPr lvl="2"/>
            <a:r>
              <a:rPr lang="de-DE" dirty="0" smtClean="0"/>
              <a:t>Click to insert text </a:t>
            </a:r>
          </a:p>
          <a:p>
            <a:pPr lvl="3"/>
            <a:r>
              <a:rPr lang="de-DE" dirty="0" smtClean="0"/>
              <a:t>Click to insert text </a:t>
            </a:r>
          </a:p>
          <a:p>
            <a:pPr lvl="4"/>
            <a:r>
              <a:rPr lang="de-DE" dirty="0" smtClean="0"/>
              <a:t>Click to insert text 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18364" y="1219200"/>
            <a:ext cx="8642352" cy="324498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 bwMode="auto"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de-DE" dirty="0" smtClean="0"/>
              <a:t>Click to insert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6797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28600" y="1749725"/>
            <a:ext cx="8686799" cy="4571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to insert text </a:t>
            </a:r>
          </a:p>
          <a:p>
            <a:pPr lvl="1"/>
            <a:r>
              <a:rPr lang="de-DE" dirty="0" smtClean="0"/>
              <a:t>Click to insert text </a:t>
            </a:r>
          </a:p>
          <a:p>
            <a:pPr lvl="2"/>
            <a:r>
              <a:rPr lang="de-DE" dirty="0" smtClean="0"/>
              <a:t>Click to insert text </a:t>
            </a:r>
          </a:p>
          <a:p>
            <a:pPr lvl="3"/>
            <a:r>
              <a:rPr lang="de-DE" dirty="0" smtClean="0"/>
              <a:t>Click to insert text </a:t>
            </a:r>
          </a:p>
          <a:p>
            <a:pPr lvl="4"/>
            <a:r>
              <a:rPr lang="de-DE" dirty="0" smtClean="0"/>
              <a:t>Click to insert text 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228600" y="1219200"/>
            <a:ext cx="8642352" cy="324498"/>
          </a:xfrm>
          <a:prstGeom prst="rect">
            <a:avLst/>
          </a:prstGeom>
          <a:noFill/>
        </p:spPr>
        <p:txBody>
          <a:bodyPr wrap="square" lIns="0" tIns="72000" rIns="0" bIns="36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b="1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Click to insert text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 bwMode="auto">
          <a:xfrm>
            <a:off x="144463" y="0"/>
            <a:ext cx="7912417" cy="1143000"/>
          </a:xfrm>
        </p:spPr>
        <p:txBody>
          <a:bodyPr wrap="square" lIns="90488" tIns="44450" rIns="90488" bIns="4445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1" i="0">
                <a:solidFill>
                  <a:srgbClr val="1F497D"/>
                </a:solidFill>
                <a:latin typeface="Calibri"/>
              </a:defRPr>
            </a:lvl1pPr>
          </a:lstStyle>
          <a:p>
            <a:r>
              <a:rPr lang="de-DE" dirty="0" smtClean="0"/>
              <a:t>Click to insert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70398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898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+mn-lt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+mn-lt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6952" y="1752600"/>
            <a:ext cx="8688448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gray">
          <a:xfrm>
            <a:off x="144463" y="0"/>
            <a:ext cx="791241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11445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114458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cnSubjectTitle_ID_12" hidden="1"/>
          <p:cNvSpPr txBox="1"/>
          <p:nvPr>
            <p:custDataLst>
              <p:tags r:id="rId12"/>
            </p:custDataLst>
          </p:nvPr>
        </p:nvSpPr>
        <p:spPr bwMode="gray">
          <a:xfrm>
            <a:off x="144462" y="1143000"/>
            <a:ext cx="884713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91440" rIns="0" bIns="9144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i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211" y="6637564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2014 Accenture  All rights reserved.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4073" y="6646065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US" sz="90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53975" indent="-53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16978"/>
          </a:xfrm>
          <a:prstGeom prst="rect">
            <a:avLst/>
          </a:prstGeom>
          <a:noFill/>
        </p:spPr>
        <p:txBody>
          <a:bodyPr wrap="square" rIns="182880" rtlCol="0">
            <a:spAutoFit/>
          </a:bodyPr>
          <a:lstStyle/>
          <a:p>
            <a:endParaRPr lang="en-US" sz="4000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350838"/>
            <a:r>
              <a:rPr lang="en-US" sz="3600" b="1" dirty="0" smtClean="0">
                <a:solidFill>
                  <a:srgbClr val="FFFFFF"/>
                </a:solidFill>
                <a:latin typeface="Gill Sans"/>
                <a:cs typeface="Gill Sans"/>
              </a:rPr>
              <a:t>Aspen Institute Future of Work Initiative</a:t>
            </a:r>
          </a:p>
          <a:p>
            <a:pPr marL="350838"/>
            <a:endParaRPr lang="en-US" sz="3600" b="1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350838"/>
            <a:r>
              <a:rPr lang="en-US" sz="3600" dirty="0" smtClean="0">
                <a:solidFill>
                  <a:srgbClr val="FFFFFF"/>
                </a:solidFill>
                <a:latin typeface="Gill Sans"/>
                <a:cs typeface="Gill Sans"/>
              </a:rPr>
              <a:t>A nonpartisan effort to identify concrete ways to strengthen the social contract in the midst of sweeping changes in today’s workplace and workforce</a:t>
            </a:r>
          </a:p>
          <a:p>
            <a:pPr marL="350838"/>
            <a:endParaRPr lang="en-US" sz="4000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6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Ins="182880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r>
              <a:rPr lang="en-US" sz="4000" dirty="0" smtClean="0">
                <a:solidFill>
                  <a:schemeClr val="bg1"/>
                </a:solidFill>
                <a:latin typeface="Gill Sans"/>
                <a:cs typeface="Gill Sans"/>
              </a:rPr>
              <a:t>Nearly all (94%) of the 10 million jobs created between 2005 and 2015 were alternative work arrangements - </a:t>
            </a:r>
            <a:r>
              <a:rPr lang="en-US" sz="4000" u="sng" dirty="0" smtClean="0">
                <a:solidFill>
                  <a:schemeClr val="bg1"/>
                </a:solidFill>
                <a:latin typeface="Gill Sans"/>
                <a:cs typeface="Gill Sans"/>
              </a:rPr>
              <a:t>not </a:t>
            </a:r>
            <a:r>
              <a:rPr lang="en-US" sz="4000" dirty="0" smtClean="0">
                <a:solidFill>
                  <a:schemeClr val="bg1"/>
                </a:solidFill>
                <a:latin typeface="Gill Sans"/>
                <a:cs typeface="Gill Sans"/>
              </a:rPr>
              <a:t>traditional nine-to-five employment</a:t>
            </a: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166688" algn="ctr"/>
            <a:r>
              <a:rPr lang="en-US" sz="2000" dirty="0" smtClean="0">
                <a:solidFill>
                  <a:schemeClr val="bg1"/>
                </a:solidFill>
                <a:latin typeface="Gill Sans"/>
                <a:cs typeface="Gill Sans"/>
              </a:rPr>
              <a:t>(Lawrence Katz – Harvard University/Alan Krueger – Princeton University, 2016) </a:t>
            </a:r>
          </a:p>
        </p:txBody>
      </p:sp>
    </p:spTree>
    <p:extLst>
      <p:ext uri="{BB962C8B-B14F-4D97-AF65-F5344CB8AC3E}">
        <p14:creationId xmlns:p14="http://schemas.microsoft.com/office/powerpoint/2010/main" val="2466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289996077_9d99db7b4e_o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-25400"/>
            <a:ext cx="10439400" cy="695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66800" y="64770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Gill Sans MT"/>
                <a:cs typeface="Gill Sans MT"/>
              </a:rPr>
              <a:t>(Photo: Josh </a:t>
            </a:r>
            <a:r>
              <a:rPr lang="en-US" sz="1200" dirty="0" err="1" smtClean="0">
                <a:solidFill>
                  <a:srgbClr val="7F7F7F"/>
                </a:solidFill>
                <a:latin typeface="Gill Sans MT"/>
                <a:cs typeface="Gill Sans MT"/>
              </a:rPr>
              <a:t>Heald</a:t>
            </a:r>
            <a:r>
              <a:rPr lang="en-US" sz="1200" dirty="0" smtClean="0">
                <a:solidFill>
                  <a:srgbClr val="7F7F7F"/>
                </a:solidFill>
                <a:latin typeface="Gill Sans MT"/>
                <a:cs typeface="Gill Sans MT"/>
              </a:rPr>
              <a:t> via </a:t>
            </a:r>
            <a:r>
              <a:rPr lang="en-US" sz="1200" dirty="0" err="1" smtClean="0">
                <a:solidFill>
                  <a:srgbClr val="7F7F7F"/>
                </a:solidFill>
                <a:latin typeface="Gill Sans MT"/>
                <a:cs typeface="Gill Sans MT"/>
              </a:rPr>
              <a:t>Flickr</a:t>
            </a:r>
            <a:r>
              <a:rPr lang="en-US" sz="1200" dirty="0" smtClean="0">
                <a:solidFill>
                  <a:srgbClr val="7F7F7F"/>
                </a:solidFill>
                <a:latin typeface="Gill Sans MT"/>
                <a:cs typeface="Gill Sans MT"/>
              </a:rPr>
              <a:t> /</a:t>
            </a:r>
          </a:p>
          <a:p>
            <a:r>
              <a:rPr lang="en-US" sz="1200" dirty="0" smtClean="0">
                <a:solidFill>
                  <a:srgbClr val="7F7F7F"/>
                </a:solidFill>
                <a:latin typeface="Gill Sans MT"/>
                <a:cs typeface="Gill Sans MT"/>
              </a:rPr>
              <a:t>Creative Commons)</a:t>
            </a:r>
            <a:endParaRPr lang="en-US" sz="1200" dirty="0">
              <a:solidFill>
                <a:srgbClr val="7F7F7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6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r>
              <a:rPr lang="en-US" sz="4000" dirty="0" smtClean="0">
                <a:solidFill>
                  <a:schemeClr val="bg1"/>
                </a:solidFill>
                <a:latin typeface="Gill Sans"/>
                <a:cs typeface="Gill Sans"/>
              </a:rPr>
              <a:t>Portable Benefits and Protections</a:t>
            </a: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24561"/>
            <a:ext cx="9144000" cy="57554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Universal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Portable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Pro-rated</a:t>
            </a:r>
          </a:p>
          <a:p>
            <a:pPr marL="350838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(Health)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Workers comp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Paid leave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Retirement savings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Training and development   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Others?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524000"/>
            <a:ext cx="85344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3733800" y="2286000"/>
            <a:ext cx="533400" cy="4191000"/>
          </a:xfrm>
          <a:prstGeom prst="leftBrac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r>
              <a:rPr lang="en-US" sz="4000" dirty="0" smtClean="0">
                <a:solidFill>
                  <a:schemeClr val="bg1"/>
                </a:solidFill>
                <a:latin typeface="Gill Sans"/>
                <a:cs typeface="Gill Sans"/>
              </a:rPr>
              <a:t>Ideas </a:t>
            </a: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Private sector: </a:t>
            </a:r>
            <a:r>
              <a:rPr lang="en-US" sz="3600" dirty="0" err="1" smtClean="0">
                <a:solidFill>
                  <a:schemeClr val="bg1"/>
                </a:solidFill>
                <a:latin typeface="Gill Sans"/>
                <a:cs typeface="Gill Sans"/>
              </a:rPr>
              <a:t>Care.com</a:t>
            </a:r>
            <a:r>
              <a:rPr lang="en-US" sz="3600" smtClean="0">
                <a:solidFill>
                  <a:schemeClr val="bg1"/>
                </a:solidFill>
                <a:latin typeface="Gill Sans"/>
                <a:cs typeface="Gill Sans"/>
              </a:rPr>
              <a:t> Benefit 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Bucks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Cross-sector: Independent Drivers Guild</a:t>
            </a:r>
          </a:p>
          <a:p>
            <a:pPr marL="350838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Public sector: NY legislation, Healthy SF </a:t>
            </a: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marL="350838"/>
            <a:endParaRPr lang="en-US" sz="400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524000"/>
            <a:ext cx="8534400" cy="1588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/16/2012 8:59:15 PM"/>
</p:tagLst>
</file>

<file path=ppt/theme/theme1.xml><?xml version="1.0" encoding="utf-8"?>
<a:theme xmlns:a="http://schemas.openxmlformats.org/drawingml/2006/main" name="Straws_04_2013">
  <a:themeElements>
    <a:clrScheme name="Accenture_FINAL">
      <a:dk1>
        <a:srgbClr val="000000"/>
      </a:dk1>
      <a:lt1>
        <a:sysClr val="window" lastClr="FFFFFF"/>
      </a:lt1>
      <a:dk2>
        <a:srgbClr val="1F497D"/>
      </a:dk2>
      <a:lt2>
        <a:srgbClr val="E3DEDC"/>
      </a:lt2>
      <a:accent1>
        <a:srgbClr val="0033CC"/>
      </a:accent1>
      <a:accent2>
        <a:srgbClr val="00A400"/>
      </a:accent2>
      <a:accent3>
        <a:srgbClr val="FF9A05"/>
      </a:accent3>
      <a:accent4>
        <a:srgbClr val="FF0000"/>
      </a:accent4>
      <a:accent5>
        <a:srgbClr val="800080"/>
      </a:accent5>
      <a:accent6>
        <a:srgbClr val="00AEEF"/>
      </a:accent6>
      <a:hlink>
        <a:srgbClr val="0033CC"/>
      </a:hlink>
      <a:folHlink>
        <a:srgbClr val="771E28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7_AMC PPT Template WHITE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pretationA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pretationA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BBEE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AF5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15572</TotalTime>
  <Words>130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Straws_04_2013</vt:lpstr>
      <vt:lpstr>7_AMC PPT Template WHITE 6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Accenture Federal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Sisto Means, Natalie</dc:creator>
  <cp:lastModifiedBy>user4</cp:lastModifiedBy>
  <cp:revision>757</cp:revision>
  <cp:lastPrinted>2016-03-28T21:26:28Z</cp:lastPrinted>
  <dcterms:created xsi:type="dcterms:W3CDTF">2017-01-13T19:02:20Z</dcterms:created>
  <dcterms:modified xsi:type="dcterms:W3CDTF">2017-01-17T20:31:18Z</dcterms:modified>
</cp:coreProperties>
</file>