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5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2F3C-3F0F-4E27-94E8-499B7CDE2104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2888-32FE-4041-BD48-405DE8F1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51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2F3C-3F0F-4E27-94E8-499B7CDE2104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2888-32FE-4041-BD48-405DE8F1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8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2F3C-3F0F-4E27-94E8-499B7CDE2104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2888-32FE-4041-BD48-405DE8F1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8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2F3C-3F0F-4E27-94E8-499B7CDE2104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2888-32FE-4041-BD48-405DE8F1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2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2F3C-3F0F-4E27-94E8-499B7CDE2104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2888-32FE-4041-BD48-405DE8F1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1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2F3C-3F0F-4E27-94E8-499B7CDE2104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2888-32FE-4041-BD48-405DE8F1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24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2F3C-3F0F-4E27-94E8-499B7CDE2104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2888-32FE-4041-BD48-405DE8F1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3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2F3C-3F0F-4E27-94E8-499B7CDE2104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2888-32FE-4041-BD48-405DE8F1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2F3C-3F0F-4E27-94E8-499B7CDE2104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2888-32FE-4041-BD48-405DE8F1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5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2F3C-3F0F-4E27-94E8-499B7CDE2104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2888-32FE-4041-BD48-405DE8F1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2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2F3C-3F0F-4E27-94E8-499B7CDE2104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2888-32FE-4041-BD48-405DE8F1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6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B2F3C-3F0F-4E27-94E8-499B7CDE2104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02888-32FE-4041-BD48-405DE8F1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0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269" y="1905000"/>
            <a:ext cx="6365462" cy="775855"/>
          </a:xfrm>
        </p:spPr>
        <p:txBody>
          <a:bodyPr anchor="b">
            <a:normAutofit/>
          </a:bodyPr>
          <a:lstStyle/>
          <a:p>
            <a:r>
              <a:rPr lang="en-US" sz="3600" dirty="0" smtClean="0">
                <a:latin typeface="Antenna Bold" pitchFamily="50" charset="0"/>
              </a:rPr>
              <a:t>Micro Enterprise in Brief</a:t>
            </a:r>
            <a:endParaRPr lang="en-US" sz="3600" dirty="0">
              <a:latin typeface="Antenna Bold" pitchFamily="5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62000"/>
            <a:ext cx="7317962" cy="10668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665754"/>
              </p:ext>
            </p:extLst>
          </p:nvPr>
        </p:nvGraphicFramePr>
        <p:xfrm>
          <a:off x="1463040" y="2819400"/>
          <a:ext cx="6217920" cy="2778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2608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C503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U.S.</a:t>
                      </a:r>
                      <a:endParaRPr lang="en-US" dirty="0"/>
                    </a:p>
                  </a:txBody>
                  <a:tcPr>
                    <a:solidFill>
                      <a:srgbClr val="DC503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California</a:t>
                      </a:r>
                      <a:endParaRPr lang="en-US" dirty="0"/>
                    </a:p>
                  </a:txBody>
                  <a:tcPr>
                    <a:solidFill>
                      <a:srgbClr val="DC503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tenna Regular" pitchFamily="50" charset="0"/>
                        </a:rPr>
                        <a:t>Number</a:t>
                      </a:r>
                      <a:r>
                        <a:rPr lang="en-US" sz="2000" baseline="0" dirty="0" smtClean="0">
                          <a:latin typeface="Antenna Regular" pitchFamily="50" charset="0"/>
                        </a:rPr>
                        <a:t> of Micro Enterprise Development Organizations (MDO)</a:t>
                      </a:r>
                      <a:endParaRPr lang="en-US" sz="2000" dirty="0">
                        <a:latin typeface="Antenna Regular" pitchFamily="50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DC5034">
                            <a:tint val="66000"/>
                            <a:satMod val="160000"/>
                          </a:srgbClr>
                        </a:gs>
                        <a:gs pos="50000">
                          <a:srgbClr val="DC5034">
                            <a:tint val="44500"/>
                            <a:satMod val="160000"/>
                          </a:srgbClr>
                        </a:gs>
                        <a:gs pos="100000">
                          <a:srgbClr val="DC5034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tenna Regular" pitchFamily="50" charset="0"/>
                        </a:rPr>
                        <a:t>696</a:t>
                      </a:r>
                      <a:endParaRPr lang="en-US" sz="2000" dirty="0">
                        <a:latin typeface="Antenna Regular" pitchFamily="50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DC5034">
                            <a:tint val="66000"/>
                            <a:satMod val="160000"/>
                          </a:srgbClr>
                        </a:gs>
                        <a:gs pos="50000">
                          <a:srgbClr val="DC5034">
                            <a:tint val="44500"/>
                            <a:satMod val="160000"/>
                          </a:srgbClr>
                        </a:gs>
                        <a:gs pos="100000">
                          <a:srgbClr val="DC5034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tenna Regular" pitchFamily="50" charset="0"/>
                        </a:rPr>
                        <a:t>85</a:t>
                      </a:r>
                      <a:endParaRPr lang="en-US" sz="2000" dirty="0">
                        <a:latin typeface="Antenna Regular" pitchFamily="50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DC5034">
                            <a:tint val="66000"/>
                            <a:satMod val="160000"/>
                          </a:srgbClr>
                        </a:gs>
                        <a:gs pos="50000">
                          <a:srgbClr val="DC5034">
                            <a:tint val="44500"/>
                            <a:satMod val="160000"/>
                          </a:srgbClr>
                        </a:gs>
                        <a:gs pos="100000">
                          <a:srgbClr val="DC5034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tenna Regular" pitchFamily="50" charset="0"/>
                        </a:rPr>
                        <a:t>Businesses</a:t>
                      </a:r>
                      <a:r>
                        <a:rPr lang="en-US" sz="2000" baseline="0" dirty="0" smtClean="0">
                          <a:latin typeface="Antenna Regular" pitchFamily="50" charset="0"/>
                        </a:rPr>
                        <a:t> Assisted</a:t>
                      </a:r>
                      <a:endParaRPr lang="en-US" sz="2000" dirty="0">
                        <a:latin typeface="Antenna Regular" pitchFamily="50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DC5034">
                            <a:tint val="66000"/>
                            <a:satMod val="160000"/>
                          </a:srgbClr>
                        </a:gs>
                        <a:gs pos="50000">
                          <a:srgbClr val="DC5034">
                            <a:tint val="44500"/>
                            <a:satMod val="160000"/>
                          </a:srgbClr>
                        </a:gs>
                        <a:gs pos="100000">
                          <a:srgbClr val="DC5034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tenna Regular" pitchFamily="50" charset="0"/>
                        </a:rPr>
                        <a:t>221,000</a:t>
                      </a:r>
                      <a:endParaRPr lang="en-US" sz="2000" dirty="0">
                        <a:latin typeface="Antenna Regular" pitchFamily="50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DC5034">
                            <a:tint val="66000"/>
                            <a:satMod val="160000"/>
                          </a:srgbClr>
                        </a:gs>
                        <a:gs pos="50000">
                          <a:srgbClr val="DC5034">
                            <a:tint val="44500"/>
                            <a:satMod val="160000"/>
                          </a:srgbClr>
                        </a:gs>
                        <a:gs pos="100000">
                          <a:srgbClr val="DC5034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tenna Regular" pitchFamily="50" charset="0"/>
                        </a:rPr>
                        <a:t>21,000</a:t>
                      </a:r>
                      <a:endParaRPr lang="en-US" sz="2000" dirty="0">
                        <a:latin typeface="Antenna Regular" pitchFamily="50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DC5034">
                            <a:tint val="66000"/>
                            <a:satMod val="160000"/>
                          </a:srgbClr>
                        </a:gs>
                        <a:gs pos="50000">
                          <a:srgbClr val="DC5034">
                            <a:tint val="44500"/>
                            <a:satMod val="160000"/>
                          </a:srgbClr>
                        </a:gs>
                        <a:gs pos="100000">
                          <a:srgbClr val="DC5034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tenna Regular" pitchFamily="50" charset="0"/>
                        </a:rPr>
                        <a:t>Loan Volume from </a:t>
                      </a:r>
                      <a:r>
                        <a:rPr lang="en-US" sz="2000" dirty="0" err="1" smtClean="0">
                          <a:latin typeface="Antenna Regular" pitchFamily="50" charset="0"/>
                        </a:rPr>
                        <a:t>Microlenders</a:t>
                      </a:r>
                      <a:endParaRPr lang="en-US" sz="2000" dirty="0">
                        <a:latin typeface="Antenna Regular" pitchFamily="50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DC5034">
                            <a:tint val="66000"/>
                            <a:satMod val="160000"/>
                          </a:srgbClr>
                        </a:gs>
                        <a:gs pos="50000">
                          <a:srgbClr val="DC5034">
                            <a:tint val="44500"/>
                            <a:satMod val="160000"/>
                          </a:srgbClr>
                        </a:gs>
                        <a:gs pos="100000">
                          <a:srgbClr val="DC5034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tenna Regular" pitchFamily="50" charset="0"/>
                        </a:rPr>
                        <a:t>$90 million</a:t>
                      </a:r>
                      <a:endParaRPr lang="en-US" sz="2000" dirty="0">
                        <a:latin typeface="Antenna Regular" pitchFamily="50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DC5034">
                            <a:tint val="66000"/>
                            <a:satMod val="160000"/>
                          </a:srgbClr>
                        </a:gs>
                        <a:gs pos="50000">
                          <a:srgbClr val="DC5034">
                            <a:tint val="44500"/>
                            <a:satMod val="160000"/>
                          </a:srgbClr>
                        </a:gs>
                        <a:gs pos="100000">
                          <a:srgbClr val="DC5034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tenna Regular" pitchFamily="50" charset="0"/>
                        </a:rPr>
                        <a:t>$18 million</a:t>
                      </a:r>
                      <a:endParaRPr lang="en-US" sz="2000" dirty="0">
                        <a:latin typeface="Antenna Regular" pitchFamily="50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DC5034">
                            <a:tint val="66000"/>
                            <a:satMod val="160000"/>
                          </a:srgbClr>
                        </a:gs>
                        <a:gs pos="50000">
                          <a:srgbClr val="DC5034">
                            <a:tint val="44500"/>
                            <a:satMod val="160000"/>
                          </a:srgbClr>
                        </a:gs>
                        <a:gs pos="100000">
                          <a:srgbClr val="DC5034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06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Micro Enterprise in Brief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 Enterprise in Brief</dc:title>
  <dc:creator>user4</dc:creator>
  <cp:lastModifiedBy>user4</cp:lastModifiedBy>
  <cp:revision>3</cp:revision>
  <dcterms:created xsi:type="dcterms:W3CDTF">2011-04-27T18:17:19Z</dcterms:created>
  <dcterms:modified xsi:type="dcterms:W3CDTF">2011-04-27T18:45:19Z</dcterms:modified>
</cp:coreProperties>
</file>